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77" r:id="rId2"/>
    <p:sldId id="349" r:id="rId3"/>
    <p:sldId id="345" r:id="rId4"/>
    <p:sldId id="347" r:id="rId5"/>
    <p:sldId id="475" r:id="rId6"/>
    <p:sldId id="476" r:id="rId7"/>
    <p:sldId id="468" r:id="rId8"/>
    <p:sldId id="471" r:id="rId9"/>
    <p:sldId id="470" r:id="rId10"/>
    <p:sldId id="472" r:id="rId11"/>
    <p:sldId id="473" r:id="rId12"/>
    <p:sldId id="474" r:id="rId13"/>
    <p:sldId id="340" r:id="rId14"/>
    <p:sldId id="351" r:id="rId15"/>
    <p:sldId id="293" r:id="rId16"/>
  </p:sldIdLst>
  <p:sldSz cx="12192000" cy="6858000"/>
  <p:notesSz cx="6858000" cy="9144000"/>
  <p:embeddedFontLst>
    <p:embeddedFont>
      <p:font typeface="Arial Black" panose="020B0A04020102020204" pitchFamily="34" charset="0"/>
      <p:bold r:id="rId18"/>
    </p:embeddedFont>
    <p:embeddedFont>
      <p:font typeface="VT323" panose="020B0600000101010101" charset="0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새굴림" panose="02030600000101010101" pitchFamily="18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0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0000"/>
    <a:srgbClr val="3920F0"/>
    <a:srgbClr val="00006C"/>
    <a:srgbClr val="1111FF"/>
    <a:srgbClr val="0404FC"/>
    <a:srgbClr val="FF9191"/>
    <a:srgbClr val="ED395F"/>
    <a:srgbClr val="1F68F8"/>
    <a:srgbClr val="F9824C"/>
    <a:srgbClr val="45C3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://www.pptmon.com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hyperlink" Target="https://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sv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hyperlink" Target="http://pptmon.com/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1FDEA265-14D8-4995-9D8D-004C2B9791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74"/>
          <a:stretch/>
        </p:blipFill>
        <p:spPr>
          <a:xfrm>
            <a:off x="8813520" y="3957553"/>
            <a:ext cx="3378480" cy="210577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5E6FDB3-1010-4384-BAA0-5AC772DDA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17" y="4543442"/>
            <a:ext cx="4449694" cy="21057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592535-1E59-4225-8FAB-BA55DA8CBF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1" y="3957553"/>
            <a:ext cx="4449694" cy="21057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2C1714-8D11-40C8-B56B-D858EA663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240" y="4543442"/>
            <a:ext cx="977924" cy="15198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E68922-A464-40C2-8559-0556AFF3C5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34" y="4980408"/>
            <a:ext cx="825380" cy="10829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082778-F784-45A1-A273-DBD5111A650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4" y="3509490"/>
            <a:ext cx="1073175" cy="25538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BC80F5-75C8-450A-B0F9-BC45DE059E6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636" y="3158489"/>
            <a:ext cx="964782" cy="290483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86873A5-CEBD-4A3D-816C-D8F7459698A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98" y="630440"/>
            <a:ext cx="2093236" cy="10716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C3D2A6-8D14-4185-BCDF-D3486D874C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3324"/>
            <a:ext cx="2438400" cy="7946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00E6825-E60A-4DC3-AD7E-6868544A91B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6063324"/>
            <a:ext cx="2438400" cy="79467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3CADD07-6BE4-4440-9D75-23FA585A9F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6063324"/>
            <a:ext cx="2438400" cy="79467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D82072D-5CF0-417B-BB35-355B0609E64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6063324"/>
            <a:ext cx="2438400" cy="79467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6E14643-868B-40FB-8914-6508AB669EE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63324"/>
            <a:ext cx="2438400" cy="79467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2F47FCE-FD71-49B8-946C-1674A0B0984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82" y="1292126"/>
            <a:ext cx="2093236" cy="10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A6DB23A4-90DC-478E-9567-41B0A013BE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35807" y="5928833"/>
            <a:ext cx="987915" cy="4675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A905DE-736D-41FB-914F-7EC6480ACB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96884" y="5916059"/>
            <a:ext cx="987915" cy="4675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5D391F-6D1E-4DA0-94BE-A85391279B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9035" y="5665681"/>
            <a:ext cx="1543979" cy="7306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0FB3C8-5214-4F8E-B7B6-9DDDC85E7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856" y="5460231"/>
            <a:ext cx="534144" cy="830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43A595-CFEB-42E1-94DE-6484C94250F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7825" y="5666887"/>
            <a:ext cx="475225" cy="6235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24684F-1148-4E5A-BF41-DE3BD7DA83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4128" y="5665681"/>
            <a:ext cx="262518" cy="6247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65AAF0-3FBB-412A-AD7D-52E94383263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050" y="5559722"/>
            <a:ext cx="242678" cy="7306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84B30B-DD19-43F1-8824-0189EF2B8DB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428" y="474421"/>
            <a:ext cx="961493" cy="4922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BCEDAB-D12C-460D-82F1-5A6FF9720A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66603" y="6290394"/>
            <a:ext cx="1741651" cy="5676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D6E42A-CEB6-4825-936C-DA5505B5E89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4953" y="6290394"/>
            <a:ext cx="1741651" cy="5676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8FD4FA-B7B9-4BC5-B3A9-ED95447F0A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83302" y="6290394"/>
            <a:ext cx="1741651" cy="5676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8FD089-3B45-4966-95AB-20B24E7B6C1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1652" y="6290394"/>
            <a:ext cx="1741651" cy="5676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9A38C5-8E06-49E3-9209-1D668C91F38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6290394"/>
            <a:ext cx="1741651" cy="5676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D7F4355-BEBB-4B69-9A29-799C5CD831F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5" y="1126612"/>
            <a:ext cx="804646" cy="4119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EBC1EB-4528-411A-8134-FBD52A4DC36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50350" y="6290394"/>
            <a:ext cx="1741651" cy="56760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3E2F0DD-FC3C-4047-9CA3-F463BD99545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08700" y="6290394"/>
            <a:ext cx="1741651" cy="56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65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EA905DE-736D-41FB-914F-7EC6480ACB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48022" y="5928563"/>
            <a:ext cx="961492" cy="4550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5D391F-6D1E-4DA0-94BE-A85391279B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1618" y="5813187"/>
            <a:ext cx="1199403" cy="5676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0FB3C8-5214-4F8E-B7B6-9DDDC85E7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497" y="5559721"/>
            <a:ext cx="470130" cy="7306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43A595-CFEB-42E1-94DE-6484C94250F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47826" y="5516911"/>
            <a:ext cx="589535" cy="7734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24684F-1148-4E5A-BF41-DE3BD7DA83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39" y="5335980"/>
            <a:ext cx="401065" cy="9544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65AAF0-3FBB-412A-AD7D-52E94383263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72" y="5559721"/>
            <a:ext cx="242678" cy="7306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84B30B-DD19-43F1-8824-0189EF2B8DB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264" y="761301"/>
            <a:ext cx="961493" cy="4922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BCEDAB-D12C-460D-82F1-5A6FF9720A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66603" y="6290394"/>
            <a:ext cx="1741651" cy="5676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D6E42A-CEB6-4825-936C-DA5505B5E89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4953" y="6290394"/>
            <a:ext cx="1741651" cy="5676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8FD4FA-B7B9-4BC5-B3A9-ED95447F0A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83302" y="6290394"/>
            <a:ext cx="1741651" cy="5676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8FD089-3B45-4966-95AB-20B24E7B6C1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1652" y="6290394"/>
            <a:ext cx="1741651" cy="5676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9A38C5-8E06-49E3-9209-1D668C91F38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6290394"/>
            <a:ext cx="1741651" cy="5676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D7F4355-BEBB-4B69-9A29-799C5CD831F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85" y="567605"/>
            <a:ext cx="722265" cy="3697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EBC1EB-4528-411A-8134-FBD52A4DC36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50350" y="6290394"/>
            <a:ext cx="1741651" cy="56760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3E2F0DD-FC3C-4047-9CA3-F463BD99545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08700" y="6290394"/>
            <a:ext cx="1741651" cy="56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03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0250F545-4DA6-42C4-BA9E-B8A6877842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40871" y="5815973"/>
            <a:ext cx="1068836" cy="5058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A905DE-736D-41FB-914F-7EC6480ACB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15103" y="5652907"/>
            <a:ext cx="1543979" cy="7306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5D391F-6D1E-4DA0-94BE-A85391279B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83"/>
          <a:stretch/>
        </p:blipFill>
        <p:spPr>
          <a:xfrm flipH="1">
            <a:off x="-446" y="5665681"/>
            <a:ext cx="969884" cy="7306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0FB3C8-5214-4F8E-B7B6-9DDDC85E7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324" y="5559721"/>
            <a:ext cx="470130" cy="7306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43A595-CFEB-42E1-94DE-6484C94250F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5121" y="5516911"/>
            <a:ext cx="589535" cy="7734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24684F-1148-4E5A-BF41-DE3BD7DA83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992" y="5335980"/>
            <a:ext cx="401065" cy="9544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65AAF0-3FBB-412A-AD7D-52E94383263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552" y="5204803"/>
            <a:ext cx="360557" cy="10855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84B30B-DD19-43F1-8824-0189EF2B8DB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3452" y="988047"/>
            <a:ext cx="786022" cy="4024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BCEDAB-D12C-460D-82F1-5A6FF9720A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48" y="6290394"/>
            <a:ext cx="1741651" cy="5676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D6E42A-CEB6-4825-936C-DA5505B5E89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398" y="6290394"/>
            <a:ext cx="1741651" cy="5676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8FD4FA-B7B9-4BC5-B3A9-ED95447F0A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9" y="6290394"/>
            <a:ext cx="1741651" cy="5676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8FD089-3B45-4966-95AB-20B24E7B6C1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99" y="6290394"/>
            <a:ext cx="1741651" cy="5676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9A38C5-8E06-49E3-9209-1D668C91F38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350" y="6290394"/>
            <a:ext cx="1741651" cy="5676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D7F4355-BEBB-4B69-9A29-799C5CD831F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97055" y="443954"/>
            <a:ext cx="961493" cy="49226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EBC1EB-4528-411A-8134-FBD52A4DC36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290394"/>
            <a:ext cx="1741651" cy="56760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3E2F0DD-FC3C-4047-9CA3-F463BD99545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51" y="6290394"/>
            <a:ext cx="1741651" cy="56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01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BDDCB0E9-0375-4C42-A881-DA56888EF5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830" y="5815973"/>
            <a:ext cx="1199403" cy="5676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A905DE-736D-41FB-914F-7EC6480ACB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726" y="5939267"/>
            <a:ext cx="938871" cy="4443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5D391F-6D1E-4DA0-94BE-A85391279B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7" y="5758575"/>
            <a:ext cx="1320691" cy="6250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0FB3C8-5214-4F8E-B7B6-9DDDC85E7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181" y="5559721"/>
            <a:ext cx="470130" cy="7306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43A595-CFEB-42E1-94DE-6484C94250F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8" y="5516911"/>
            <a:ext cx="589535" cy="7734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24684F-1148-4E5A-BF41-DE3BD7DA83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448" y="5758575"/>
            <a:ext cx="223482" cy="5318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65AAF0-3FBB-412A-AD7D-52E94383263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300" y="5178487"/>
            <a:ext cx="369297" cy="11119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84B30B-DD19-43F1-8824-0189EF2B8DB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5" y="966683"/>
            <a:ext cx="731594" cy="3745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BCEDAB-D12C-460D-82F1-5A6FF9720A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48" y="6290394"/>
            <a:ext cx="1741651" cy="5676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D6E42A-CEB6-4825-936C-DA5505B5E89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398" y="6290394"/>
            <a:ext cx="1741651" cy="5676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8FD4FA-B7B9-4BC5-B3A9-ED95447F0A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9" y="6290394"/>
            <a:ext cx="1741651" cy="5676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8FD089-3B45-4966-95AB-20B24E7B6C1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99" y="6290394"/>
            <a:ext cx="1741651" cy="5676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9A38C5-8E06-49E3-9209-1D668C91F38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350" y="6290394"/>
            <a:ext cx="1741651" cy="5676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D7F4355-BEBB-4B69-9A29-799C5CD831F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311" y="474421"/>
            <a:ext cx="731728" cy="37462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EBC1EB-4528-411A-8134-FBD52A4DC36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290394"/>
            <a:ext cx="1741651" cy="56760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3E2F0DD-FC3C-4047-9CA3-F463BD99545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51" y="6290394"/>
            <a:ext cx="1741651" cy="567605"/>
          </a:xfrm>
          <a:prstGeom prst="rect">
            <a:avLst/>
          </a:prstGeom>
        </p:spPr>
      </p:pic>
      <p:sp>
        <p:nvSpPr>
          <p:cNvPr id="27" name="그림 개체 틀 4">
            <a:extLst>
              <a:ext uri="{FF2B5EF4-FFF2-40B4-BE49-F238E27FC236}">
                <a16:creationId xmlns:a16="http://schemas.microsoft.com/office/drawing/2014/main" id="{9944C5BF-FDBB-4853-9712-3920D8F527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98620" y="888805"/>
            <a:ext cx="3804944" cy="5104202"/>
          </a:xfrm>
          <a:prstGeom prst="roundRect">
            <a:avLst>
              <a:gd name="adj" fmla="val 965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212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DDF5612B-751E-4271-865F-3585A0BA2D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190" y="6099775"/>
            <a:ext cx="599703" cy="2838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A905DE-736D-41FB-914F-7EC6480ACB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223" y="5815973"/>
            <a:ext cx="1199405" cy="5676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5D391F-6D1E-4DA0-94BE-A85391279B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7828" y="5665681"/>
            <a:ext cx="1543979" cy="7306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0FB3C8-5214-4F8E-B7B6-9DDDC85E7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610" y="5652023"/>
            <a:ext cx="410741" cy="6383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43A595-CFEB-42E1-94DE-6484C94250F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983" y="5410200"/>
            <a:ext cx="672563" cy="8824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24684F-1148-4E5A-BF41-DE3BD7DA83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95976" y="5559723"/>
            <a:ext cx="307044" cy="7306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65AAF0-3FBB-412A-AD7D-52E94383263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967" y="5204803"/>
            <a:ext cx="360557" cy="10855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84B30B-DD19-43F1-8824-0189EF2B8DB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2" y="1033221"/>
            <a:ext cx="685732" cy="3510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D7F4355-BEBB-4B69-9A29-799C5CD831F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965" y="474421"/>
            <a:ext cx="961493" cy="4922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BCEDAB-D12C-460D-82F1-5A6FF9720A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66603" y="6290394"/>
            <a:ext cx="1741651" cy="5676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D6E42A-CEB6-4825-936C-DA5505B5E89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4953" y="6290394"/>
            <a:ext cx="1741651" cy="5676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8FD4FA-B7B9-4BC5-B3A9-ED95447F0A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83302" y="6290394"/>
            <a:ext cx="1741651" cy="5676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8FD089-3B45-4966-95AB-20B24E7B6C1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1652" y="6290394"/>
            <a:ext cx="1741651" cy="5676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9A38C5-8E06-49E3-9209-1D668C91F38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6290394"/>
            <a:ext cx="1741651" cy="5676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EBC1EB-4528-411A-8134-FBD52A4DC36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50350" y="6290394"/>
            <a:ext cx="1741651" cy="56760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3E2F0DD-FC3C-4047-9CA3-F463BD99545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08700" y="6290394"/>
            <a:ext cx="1741651" cy="567605"/>
          </a:xfrm>
          <a:prstGeom prst="rect">
            <a:avLst/>
          </a:prstGeom>
        </p:spPr>
      </p:pic>
      <p:sp>
        <p:nvSpPr>
          <p:cNvPr id="27" name="그림 개체 틀 12">
            <a:extLst>
              <a:ext uri="{FF2B5EF4-FFF2-40B4-BE49-F238E27FC236}">
                <a16:creationId xmlns:a16="http://schemas.microsoft.com/office/drawing/2014/main" id="{072C8B7D-7FBE-4EE5-86D5-88B3376A858C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1503476" y="1896633"/>
            <a:ext cx="1947086" cy="194708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8" name="그림 개체 틀 12">
            <a:extLst>
              <a:ext uri="{FF2B5EF4-FFF2-40B4-BE49-F238E27FC236}">
                <a16:creationId xmlns:a16="http://schemas.microsoft.com/office/drawing/2014/main" id="{DB982D4B-E8D6-491D-A4E4-6E4B9A29F5F4}"/>
              </a:ext>
            </a:extLst>
          </p:cNvPr>
          <p:cNvSpPr>
            <a:spLocks noGrp="1"/>
          </p:cNvSpPr>
          <p:nvPr userDrawn="1">
            <p:ph type="pic" sz="quarter" idx="24" hasCustomPrompt="1"/>
          </p:nvPr>
        </p:nvSpPr>
        <p:spPr>
          <a:xfrm>
            <a:off x="8741438" y="1896633"/>
            <a:ext cx="1947086" cy="194708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9" name="그림 개체 틀 12">
            <a:extLst>
              <a:ext uri="{FF2B5EF4-FFF2-40B4-BE49-F238E27FC236}">
                <a16:creationId xmlns:a16="http://schemas.microsoft.com/office/drawing/2014/main" id="{679C3AA6-381F-446C-9783-EC596CDFC3D4}"/>
              </a:ext>
            </a:extLst>
          </p:cNvPr>
          <p:cNvSpPr>
            <a:spLocks noGrp="1"/>
          </p:cNvSpPr>
          <p:nvPr userDrawn="1">
            <p:ph type="pic" sz="quarter" idx="25" hasCustomPrompt="1"/>
          </p:nvPr>
        </p:nvSpPr>
        <p:spPr>
          <a:xfrm>
            <a:off x="6328784" y="1896633"/>
            <a:ext cx="1947086" cy="194708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0" name="그림 개체 틀 12">
            <a:extLst>
              <a:ext uri="{FF2B5EF4-FFF2-40B4-BE49-F238E27FC236}">
                <a16:creationId xmlns:a16="http://schemas.microsoft.com/office/drawing/2014/main" id="{737B1A37-15CE-4523-BD03-F20CA44A9D71}"/>
              </a:ext>
            </a:extLst>
          </p:cNvPr>
          <p:cNvSpPr>
            <a:spLocks noGrp="1"/>
          </p:cNvSpPr>
          <p:nvPr userDrawn="1">
            <p:ph type="pic" sz="quarter" idx="26" hasCustomPrompt="1"/>
          </p:nvPr>
        </p:nvSpPr>
        <p:spPr>
          <a:xfrm>
            <a:off x="3916130" y="1896633"/>
            <a:ext cx="1947086" cy="194708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2465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A6DB23A4-90DC-478E-9567-41B0A013BE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280" y="5928833"/>
            <a:ext cx="987915" cy="4675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A905DE-736D-41FB-914F-7EC6480ACB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03" y="5916059"/>
            <a:ext cx="987915" cy="4675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5D391F-6D1E-4DA0-94BE-A85391279B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988" y="5665681"/>
            <a:ext cx="1543979" cy="7306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0FB3C8-5214-4F8E-B7B6-9DDDC85E7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0002" y="5460231"/>
            <a:ext cx="534144" cy="830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43A595-CFEB-42E1-94DE-6484C94250F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952" y="5666887"/>
            <a:ext cx="475225" cy="6235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24684F-1148-4E5A-BF41-DE3BD7DA83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356" y="5665681"/>
            <a:ext cx="262518" cy="6247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65AAF0-3FBB-412A-AD7D-52E94383263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3274" y="5559722"/>
            <a:ext cx="242678" cy="7306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84B30B-DD19-43F1-8824-0189EF2B8DB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0081" y="474421"/>
            <a:ext cx="961493" cy="4922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BCEDAB-D12C-460D-82F1-5A6FF9720A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48" y="6290394"/>
            <a:ext cx="1741651" cy="5676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D6E42A-CEB6-4825-936C-DA5505B5E89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398" y="6290394"/>
            <a:ext cx="1741651" cy="5676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8FD4FA-B7B9-4BC5-B3A9-ED95447F0A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9" y="6290394"/>
            <a:ext cx="1741651" cy="5676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8FD089-3B45-4966-95AB-20B24E7B6C1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99" y="6290394"/>
            <a:ext cx="1741651" cy="5676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9A38C5-8E06-49E3-9209-1D668C91F38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350" y="6290394"/>
            <a:ext cx="1741651" cy="5676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D7F4355-BEBB-4B69-9A29-799C5CD831F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83901" y="1126612"/>
            <a:ext cx="804646" cy="4119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EBC1EB-4528-411A-8134-FBD52A4DC36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290394"/>
            <a:ext cx="1741651" cy="56760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3E2F0DD-FC3C-4047-9CA3-F463BD99545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51" y="6290394"/>
            <a:ext cx="1741651" cy="567605"/>
          </a:xfrm>
          <a:prstGeom prst="rect">
            <a:avLst/>
          </a:prstGeom>
        </p:spPr>
      </p:pic>
      <p:sp>
        <p:nvSpPr>
          <p:cNvPr id="27" name="그림 개체 틀 11">
            <a:extLst>
              <a:ext uri="{FF2B5EF4-FFF2-40B4-BE49-F238E27FC236}">
                <a16:creationId xmlns:a16="http://schemas.microsoft.com/office/drawing/2014/main" id="{4B76C1B4-FB76-4596-986B-121F22F7D7D4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7985125" y="815975"/>
            <a:ext cx="2454276" cy="5370289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lIns="72000" tIns="1188000" rIns="72000" bIns="36000" anchor="ctr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685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EA905DE-736D-41FB-914F-7EC6480ACB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88" y="5928563"/>
            <a:ext cx="961492" cy="4550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5D391F-6D1E-4DA0-94BE-A85391279B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81" y="5813187"/>
            <a:ext cx="1199403" cy="5676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0FB3C8-5214-4F8E-B7B6-9DDDC85E7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1375" y="5559721"/>
            <a:ext cx="470130" cy="7306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43A595-CFEB-42E1-94DE-6484C94250F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641" y="5516911"/>
            <a:ext cx="589535" cy="7734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24684F-1148-4E5A-BF41-DE3BD7DA83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298" y="5335980"/>
            <a:ext cx="401065" cy="9544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65AAF0-3FBB-412A-AD7D-52E94383263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852" y="5559721"/>
            <a:ext cx="242678" cy="7306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84B30B-DD19-43F1-8824-0189EF2B8DB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45" y="761301"/>
            <a:ext cx="961493" cy="4922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BCEDAB-D12C-460D-82F1-5A6FF9720A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48" y="6290394"/>
            <a:ext cx="1741651" cy="5676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D6E42A-CEB6-4825-936C-DA5505B5E89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398" y="6290394"/>
            <a:ext cx="1741651" cy="5676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8FD4FA-B7B9-4BC5-B3A9-ED95447F0A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9" y="6290394"/>
            <a:ext cx="1741651" cy="5676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8FD089-3B45-4966-95AB-20B24E7B6C1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99" y="6290394"/>
            <a:ext cx="1741651" cy="5676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9A38C5-8E06-49E3-9209-1D668C91F38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350" y="6290394"/>
            <a:ext cx="1741651" cy="5676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D7F4355-BEBB-4B69-9A29-799C5CD831F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35752" y="567605"/>
            <a:ext cx="722265" cy="3697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EBC1EB-4528-411A-8134-FBD52A4DC36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290394"/>
            <a:ext cx="1741651" cy="56760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3E2F0DD-FC3C-4047-9CA3-F463BD99545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51" y="6290394"/>
            <a:ext cx="1741651" cy="567605"/>
          </a:xfrm>
          <a:prstGeom prst="rect">
            <a:avLst/>
          </a:prstGeom>
        </p:spPr>
      </p:pic>
      <p:sp>
        <p:nvSpPr>
          <p:cNvPr id="26" name="그림 개체 틀 5">
            <a:extLst>
              <a:ext uri="{FF2B5EF4-FFF2-40B4-BE49-F238E27FC236}">
                <a16:creationId xmlns:a16="http://schemas.microsoft.com/office/drawing/2014/main" id="{DB4FEA70-389C-41CD-8EBE-B84BBEA1CA6A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lIns="72000" tIns="1188000" rIns="72000" bIns="36000" anchor="ctr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3683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0250F545-4DA6-42C4-BA9E-B8A6877842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848" y="5815973"/>
            <a:ext cx="1068836" cy="5058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A905DE-736D-41FB-914F-7EC6480ACB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3" y="5652907"/>
            <a:ext cx="1543979" cy="7306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5D391F-6D1E-4DA0-94BE-A85391279B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83"/>
          <a:stretch/>
        </p:blipFill>
        <p:spPr>
          <a:xfrm>
            <a:off x="11222117" y="5665681"/>
            <a:ext cx="969884" cy="7306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0FB3C8-5214-4F8E-B7B6-9DDDC85E7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9101" y="5559721"/>
            <a:ext cx="470130" cy="7306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43A595-CFEB-42E1-94DE-6484C94250F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899" y="5516911"/>
            <a:ext cx="589535" cy="7734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24684F-1148-4E5A-BF41-DE3BD7DA83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498" y="5335980"/>
            <a:ext cx="401065" cy="9544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65AAF0-3FBB-412A-AD7D-52E94383263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1446" y="5204803"/>
            <a:ext cx="360557" cy="10855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84B30B-DD19-43F1-8824-0189EF2B8DB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081" y="988047"/>
            <a:ext cx="786022" cy="4024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BCEDAB-D12C-460D-82F1-5A6FF9720A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66156" y="6290394"/>
            <a:ext cx="1741651" cy="5676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D6E42A-CEB6-4825-936C-DA5505B5E89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4506" y="6290394"/>
            <a:ext cx="1741651" cy="5676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8FD4FA-B7B9-4BC5-B3A9-ED95447F0A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82855" y="6290394"/>
            <a:ext cx="1741651" cy="5676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8FD089-3B45-4966-95AB-20B24E7B6C1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1205" y="6290394"/>
            <a:ext cx="1741651" cy="5676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9A38C5-8E06-49E3-9209-1D668C91F38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46" y="6290394"/>
            <a:ext cx="1741651" cy="5676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D7F4355-BEBB-4B69-9A29-799C5CD831F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07" y="443954"/>
            <a:ext cx="961493" cy="49226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EBC1EB-4528-411A-8134-FBD52A4DC36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49903" y="6290394"/>
            <a:ext cx="1741651" cy="56760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3E2F0DD-FC3C-4047-9CA3-F463BD99545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08253" y="6290394"/>
            <a:ext cx="1741651" cy="567605"/>
          </a:xfrm>
          <a:prstGeom prst="rect">
            <a:avLst/>
          </a:prstGeom>
        </p:spPr>
      </p:pic>
      <p:pic>
        <p:nvPicPr>
          <p:cNvPr id="25" name="Graphic 3">
            <a:hlinkClick r:id="rId9"/>
            <a:extLst>
              <a:ext uri="{FF2B5EF4-FFF2-40B4-BE49-F238E27FC236}">
                <a16:creationId xmlns:a16="http://schemas.microsoft.com/office/drawing/2014/main" id="{1F9AAD6B-F97A-4B5C-8C42-8A2C41E569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6" name="TextBox 25">
            <a:hlinkClick r:id="rId12"/>
            <a:extLst>
              <a:ext uri="{FF2B5EF4-FFF2-40B4-BE49-F238E27FC236}">
                <a16:creationId xmlns:a16="http://schemas.microsoft.com/office/drawing/2014/main" id="{8DA5880C-FCC7-4558-BD02-DF63D010967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3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그림 개체 틀 8">
            <a:extLst>
              <a:ext uri="{FF2B5EF4-FFF2-40B4-BE49-F238E27FC236}">
                <a16:creationId xmlns:a16="http://schemas.microsoft.com/office/drawing/2014/main" id="{3379B5F2-3923-4882-ABDF-0901D833B10C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92931" y="67468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lIns="72000" tIns="1188000" rIns="72000" bIns="36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3493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841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1FDEA265-14D8-4995-9D8D-004C2B9791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74"/>
          <a:stretch/>
        </p:blipFill>
        <p:spPr>
          <a:xfrm flipH="1">
            <a:off x="0" y="3957553"/>
            <a:ext cx="3378480" cy="210577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5E6FDB3-1010-4384-BAA0-5AC772DDA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46989" y="4543442"/>
            <a:ext cx="4449694" cy="21057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592535-1E59-4225-8FAB-BA55DA8CBF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49165" y="3957553"/>
            <a:ext cx="4449694" cy="21057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2C1714-8D11-40C8-B56B-D858EA663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07836" y="4543442"/>
            <a:ext cx="977924" cy="15198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E68922-A464-40C2-8559-0556AFF3C5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70286" y="4980408"/>
            <a:ext cx="825380" cy="10829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082778-F784-45A1-A273-DBD5111A650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60501" y="3509490"/>
            <a:ext cx="1073175" cy="25538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BC80F5-75C8-450A-B0F9-BC45DE059E6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8582" y="3158489"/>
            <a:ext cx="964782" cy="290483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86873A5-CEBD-4A3D-816C-D8F7459698A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95666" y="630440"/>
            <a:ext cx="2093236" cy="10716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C3D2A6-8D14-4185-BCDF-D3486D874C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53600" y="6063324"/>
            <a:ext cx="2438400" cy="7946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00E6825-E60A-4DC3-AD7E-6868544A91B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15200" y="6063324"/>
            <a:ext cx="2438400" cy="79467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3CADD07-6BE4-4440-9D75-23FA585A9F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6800" y="6063324"/>
            <a:ext cx="2438400" cy="79467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D82072D-5CF0-417B-BB35-355B0609E64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8400" y="6063324"/>
            <a:ext cx="2438400" cy="79467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6E14643-868B-40FB-8914-6508AB669EE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6063324"/>
            <a:ext cx="2438400" cy="79467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2F47FCE-FD71-49B8-946C-1674A0B0984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8582" y="1292126"/>
            <a:ext cx="2093236" cy="10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91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EA905DE-736D-41FB-914F-7EC6480ACB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0406" y="5652907"/>
            <a:ext cx="1543979" cy="7306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5D391F-6D1E-4DA0-94BE-A85391279B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00904" y="5665681"/>
            <a:ext cx="1543979" cy="7306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0FB3C8-5214-4F8E-B7B6-9DDDC85E7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62691" y="5204803"/>
            <a:ext cx="698492" cy="10855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43A595-CFEB-42E1-94DE-6484C94250F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66029" y="5516911"/>
            <a:ext cx="589535" cy="7734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24684F-1148-4E5A-BF41-DE3BD7DA83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90404" y="5335980"/>
            <a:ext cx="401065" cy="9544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65AAF0-3FBB-412A-AD7D-52E94383263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0406" y="5204803"/>
            <a:ext cx="360557" cy="10855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84B30B-DD19-43F1-8824-0189EF2B8DB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29443" y="966683"/>
            <a:ext cx="961493" cy="4922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BCEDAB-D12C-460D-82F1-5A6FF9720A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66603" y="6290394"/>
            <a:ext cx="1741651" cy="5676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D6E42A-CEB6-4825-936C-DA5505B5E89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4953" y="6290394"/>
            <a:ext cx="1741651" cy="5676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8FD4FA-B7B9-4BC5-B3A9-ED95447F0A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83302" y="6290394"/>
            <a:ext cx="1741651" cy="5676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8FD089-3B45-4966-95AB-20B24E7B6C1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1652" y="6290394"/>
            <a:ext cx="1741651" cy="5676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9A38C5-8E06-49E3-9209-1D668C91F38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6290394"/>
            <a:ext cx="1741651" cy="5676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D7F4355-BEBB-4B69-9A29-799C5CD831F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963" y="474421"/>
            <a:ext cx="961493" cy="49226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EBC1EB-4528-411A-8134-FBD52A4DC36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50350" y="6290394"/>
            <a:ext cx="1741651" cy="56760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3E2F0DD-FC3C-4047-9CA3-F463BD99545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08700" y="6290394"/>
            <a:ext cx="1741651" cy="56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6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EA905DE-736D-41FB-914F-7EC6480ACB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74" y="5652907"/>
            <a:ext cx="1543979" cy="7306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5D391F-6D1E-4DA0-94BE-A85391279B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195" y="5665681"/>
            <a:ext cx="1543979" cy="7306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0FB3C8-5214-4F8E-B7B6-9DDDC85E7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7826" y="5204803"/>
            <a:ext cx="698492" cy="10855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43A595-CFEB-42E1-94DE-6484C94250F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813" y="5516911"/>
            <a:ext cx="589535" cy="7734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24684F-1148-4E5A-BF41-DE3BD7DA83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981" y="5335980"/>
            <a:ext cx="401065" cy="9544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65AAF0-3FBB-412A-AD7D-52E94383263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7568" y="5204803"/>
            <a:ext cx="360557" cy="10855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84B30B-DD19-43F1-8824-0189EF2B8DB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88981" y="321474"/>
            <a:ext cx="961493" cy="49226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D7F4355-BEBB-4B69-9A29-799C5CD831F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7072" y="1033221"/>
            <a:ext cx="961493" cy="4922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BCEDAB-D12C-460D-82F1-5A6FF9720A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48" y="6290394"/>
            <a:ext cx="1741651" cy="5676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D6E42A-CEB6-4825-936C-DA5505B5E89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398" y="6290394"/>
            <a:ext cx="1741651" cy="5676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8FD4FA-B7B9-4BC5-B3A9-ED95447F0A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9" y="6290394"/>
            <a:ext cx="1741651" cy="5676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8FD089-3B45-4966-95AB-20B24E7B6C1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99" y="6290394"/>
            <a:ext cx="1741651" cy="5676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9A38C5-8E06-49E3-9209-1D668C91F38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350" y="6290394"/>
            <a:ext cx="1741651" cy="5676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EBC1EB-4528-411A-8134-FBD52A4DC36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290394"/>
            <a:ext cx="1741651" cy="56760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3E2F0DD-FC3C-4047-9CA3-F463BD99545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51" y="6290394"/>
            <a:ext cx="1741651" cy="56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06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EA905DE-736D-41FB-914F-7EC6480ACB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821" y="5652907"/>
            <a:ext cx="1543979" cy="7306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5D391F-6D1E-4DA0-94BE-A85391279B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0000" y="5665681"/>
            <a:ext cx="1543979" cy="7306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0FB3C8-5214-4F8E-B7B6-9DDDC85E7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856" y="5204803"/>
            <a:ext cx="698492" cy="10855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43A595-CFEB-42E1-94DE-6484C94250F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7826" y="5516911"/>
            <a:ext cx="589535" cy="7734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24684F-1148-4E5A-BF41-DE3BD7DA83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4128" y="5335980"/>
            <a:ext cx="401065" cy="9544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65AAF0-3FBB-412A-AD7D-52E94383263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049" y="5204803"/>
            <a:ext cx="360557" cy="10855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84B30B-DD19-43F1-8824-0189EF2B8DB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066" y="816774"/>
            <a:ext cx="961493" cy="4922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BCEDAB-D12C-460D-82F1-5A6FF9720A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66603" y="6290394"/>
            <a:ext cx="1741651" cy="5676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D6E42A-CEB6-4825-936C-DA5505B5E89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4953" y="6290394"/>
            <a:ext cx="1741651" cy="5676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8FD4FA-B7B9-4BC5-B3A9-ED95447F0A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83302" y="6290394"/>
            <a:ext cx="1741651" cy="5676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8FD089-3B45-4966-95AB-20B24E7B6C1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1652" y="6290394"/>
            <a:ext cx="1741651" cy="5676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9A38C5-8E06-49E3-9209-1D668C91F38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6290394"/>
            <a:ext cx="1741651" cy="5676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D7F4355-BEBB-4B69-9A29-799C5CD831F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68" y="474421"/>
            <a:ext cx="961493" cy="49226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EBC1EB-4528-411A-8134-FBD52A4DC36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50350" y="6290394"/>
            <a:ext cx="1741651" cy="56760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3E2F0DD-FC3C-4047-9CA3-F463BD99545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08700" y="6290394"/>
            <a:ext cx="1741651" cy="56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34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EA905DE-736D-41FB-914F-7EC6480ACB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48022" y="5652907"/>
            <a:ext cx="1543979" cy="7306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5D391F-6D1E-4DA0-94BE-A85391279B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820" y="5665681"/>
            <a:ext cx="1543979" cy="7306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0FB3C8-5214-4F8E-B7B6-9DDDC85E7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497" y="5559721"/>
            <a:ext cx="470130" cy="7306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43A595-CFEB-42E1-94DE-6484C94250F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7569" y="5516911"/>
            <a:ext cx="589535" cy="7734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24684F-1148-4E5A-BF41-DE3BD7DA83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2920" y="5335980"/>
            <a:ext cx="401065" cy="9544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65AAF0-3FBB-412A-AD7D-52E94383263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71" y="5204803"/>
            <a:ext cx="360557" cy="10855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84B30B-DD19-43F1-8824-0189EF2B8DB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627" y="321475"/>
            <a:ext cx="961493" cy="4922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BCEDAB-D12C-460D-82F1-5A6FF9720A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66603" y="6290394"/>
            <a:ext cx="1741651" cy="5676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D6E42A-CEB6-4825-936C-DA5505B5E89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4953" y="6290394"/>
            <a:ext cx="1741651" cy="5676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8FD4FA-B7B9-4BC5-B3A9-ED95447F0A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83302" y="6290394"/>
            <a:ext cx="1741651" cy="5676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8FD089-3B45-4966-95AB-20B24E7B6C1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1652" y="6290394"/>
            <a:ext cx="1741651" cy="5676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9A38C5-8E06-49E3-9209-1D668C91F38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6290394"/>
            <a:ext cx="1741651" cy="5676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D7F4355-BEBB-4B69-9A29-799C5CD831F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72" y="1231899"/>
            <a:ext cx="722265" cy="3697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EBC1EB-4528-411A-8134-FBD52A4DC36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50350" y="6290394"/>
            <a:ext cx="1741651" cy="56760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3E2F0DD-FC3C-4047-9CA3-F463BD99545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08700" y="6290394"/>
            <a:ext cx="1741651" cy="56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73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EA905DE-736D-41FB-914F-7EC6480ACB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52907"/>
            <a:ext cx="1543979" cy="7306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5D391F-6D1E-4DA0-94BE-A85391279B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203" y="5665681"/>
            <a:ext cx="1543979" cy="7306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0FB3C8-5214-4F8E-B7B6-9DDDC85E7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1375" y="5559721"/>
            <a:ext cx="470130" cy="7306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43A595-CFEB-42E1-94DE-6484C94250F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898" y="5516911"/>
            <a:ext cx="589535" cy="7734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24684F-1148-4E5A-BF41-DE3BD7DA83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017" y="5335980"/>
            <a:ext cx="401065" cy="9544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65AAF0-3FBB-412A-AD7D-52E94383263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8974" y="5204803"/>
            <a:ext cx="360557" cy="10855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84B30B-DD19-43F1-8824-0189EF2B8DB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9882" y="321475"/>
            <a:ext cx="961493" cy="4922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BCEDAB-D12C-460D-82F1-5A6FF9720A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48" y="6290394"/>
            <a:ext cx="1741651" cy="5676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D6E42A-CEB6-4825-936C-DA5505B5E89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398" y="6290394"/>
            <a:ext cx="1741651" cy="5676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8FD4FA-B7B9-4BC5-B3A9-ED95447F0A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9" y="6290394"/>
            <a:ext cx="1741651" cy="5676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8FD089-3B45-4966-95AB-20B24E7B6C1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99" y="6290394"/>
            <a:ext cx="1741651" cy="5676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9A38C5-8E06-49E3-9209-1D668C91F38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350" y="6290394"/>
            <a:ext cx="1741651" cy="5676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D7F4355-BEBB-4B69-9A29-799C5CD831F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84365" y="1231899"/>
            <a:ext cx="722265" cy="3697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EBC1EB-4528-411A-8134-FBD52A4DC36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290394"/>
            <a:ext cx="1741651" cy="56760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3E2F0DD-FC3C-4047-9CA3-F463BD99545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51" y="6290394"/>
            <a:ext cx="1741651" cy="56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64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BDDCB0E9-0375-4C42-A881-DA56888EF5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25769" y="5815973"/>
            <a:ext cx="1199403" cy="5676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A905DE-736D-41FB-914F-7EC6480ACB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0405" y="5939267"/>
            <a:ext cx="938871" cy="4443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5D391F-6D1E-4DA0-94BE-A85391279B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63814" y="5758575"/>
            <a:ext cx="1320691" cy="6250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0FB3C8-5214-4F8E-B7B6-9DDDC85E7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62691" y="5559721"/>
            <a:ext cx="470130" cy="7306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43A595-CFEB-42E1-94DE-6484C94250F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24159" y="5516911"/>
            <a:ext cx="589535" cy="7734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24684F-1148-4E5A-BF41-DE3BD7DA83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52072" y="5758575"/>
            <a:ext cx="223482" cy="5318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65AAF0-3FBB-412A-AD7D-52E94383263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0405" y="5178487"/>
            <a:ext cx="369297" cy="11119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84B30B-DD19-43F1-8824-0189EF2B8DB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29443" y="966683"/>
            <a:ext cx="731594" cy="3745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BCEDAB-D12C-460D-82F1-5A6FF9720A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66603" y="6290394"/>
            <a:ext cx="1741651" cy="5676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D6E42A-CEB6-4825-936C-DA5505B5E89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4953" y="6290394"/>
            <a:ext cx="1741651" cy="5676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8FD4FA-B7B9-4BC5-B3A9-ED95447F0A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83302" y="6290394"/>
            <a:ext cx="1741651" cy="5676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8FD089-3B45-4966-95AB-20B24E7B6C1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1652" y="6290394"/>
            <a:ext cx="1741651" cy="5676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9A38C5-8E06-49E3-9209-1D668C91F38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6290394"/>
            <a:ext cx="1741651" cy="5676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D7F4355-BEBB-4B69-9A29-799C5CD831F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963" y="474421"/>
            <a:ext cx="731728" cy="37462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EBC1EB-4528-411A-8134-FBD52A4DC36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50350" y="6290394"/>
            <a:ext cx="1741651" cy="56760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3E2F0DD-FC3C-4047-9CA3-F463BD99545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08700" y="6290394"/>
            <a:ext cx="1741651" cy="56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75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DDF5612B-751E-4271-865F-3585A0BA2D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38109" y="6099775"/>
            <a:ext cx="599703" cy="2838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A905DE-736D-41FB-914F-7EC6480ACB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9374" y="5815973"/>
            <a:ext cx="1199405" cy="5676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5D391F-6D1E-4DA0-94BE-A85391279B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195" y="5665681"/>
            <a:ext cx="1543979" cy="7306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0FB3C8-5214-4F8E-B7B6-9DDDC85E7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2651" y="5652023"/>
            <a:ext cx="410741" cy="6383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43A595-CFEB-42E1-94DE-6484C94250F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456" y="5410200"/>
            <a:ext cx="672563" cy="8824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24684F-1148-4E5A-BF41-DE3BD7DA83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982" y="5559723"/>
            <a:ext cx="307044" cy="7306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65AAF0-3FBB-412A-AD7D-52E94383263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4478" y="5204803"/>
            <a:ext cx="360557" cy="10855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84B30B-DD19-43F1-8824-0189EF2B8DB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45098" y="1033221"/>
            <a:ext cx="685732" cy="3510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D7F4355-BEBB-4B69-9A29-799C5CD831F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1544" y="474421"/>
            <a:ext cx="961493" cy="4922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BCEDAB-D12C-460D-82F1-5A6FF9720A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48" y="6290394"/>
            <a:ext cx="1741651" cy="5676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D6E42A-CEB6-4825-936C-DA5505B5E89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398" y="6290394"/>
            <a:ext cx="1741651" cy="5676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8FD4FA-B7B9-4BC5-B3A9-ED95447F0A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9" y="6290394"/>
            <a:ext cx="1741651" cy="5676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8FD089-3B45-4966-95AB-20B24E7B6C1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99" y="6290394"/>
            <a:ext cx="1741651" cy="5676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9A38C5-8E06-49E3-9209-1D668C91F38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350" y="6290394"/>
            <a:ext cx="1741651" cy="5676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EBC1EB-4528-411A-8134-FBD52A4DC36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290394"/>
            <a:ext cx="1741651" cy="56760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3E2F0DD-FC3C-4047-9CA3-F463BD99545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51" y="6290394"/>
            <a:ext cx="1741651" cy="56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24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C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6" r:id="rId2"/>
    <p:sldLayoutId id="2147483665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49" r:id="rId18"/>
    <p:sldLayoutId id="2147483664" r:id="rId1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26681C-FDD9-49C8-95B0-1DFF26F47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342" y="4081274"/>
            <a:ext cx="4871317" cy="13553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3916CD-0812-4FCF-8208-FCB6C374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997" y="1039528"/>
            <a:ext cx="5856006" cy="2838223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F5D63A-26F2-4234-A7A6-9C98798739C5}"/>
              </a:ext>
            </a:extLst>
          </p:cNvPr>
          <p:cNvSpPr txBox="1"/>
          <p:nvPr/>
        </p:nvSpPr>
        <p:spPr>
          <a:xfrm>
            <a:off x="3455977" y="1213009"/>
            <a:ext cx="5280046" cy="2215991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accent6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Nippy</a:t>
            </a:r>
            <a:endParaRPr lang="ko-KR" altLang="en-US" sz="96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42BB0-0913-40E1-AF1A-2AF747815293}"/>
              </a:ext>
            </a:extLst>
          </p:cNvPr>
          <p:cNvSpPr txBox="1"/>
          <p:nvPr/>
        </p:nvSpPr>
        <p:spPr>
          <a:xfrm>
            <a:off x="3779520" y="4497362"/>
            <a:ext cx="463296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800" b="1" dirty="0">
                <a:cs typeface="Arial" panose="020B0604020202020204" pitchFamily="34" charset="0"/>
              </a:rPr>
              <a:t>BEST</a:t>
            </a:r>
            <a:r>
              <a:rPr lang="en-US" altLang="ko-KR" sz="2800" i="1" dirty="0">
                <a:cs typeface="Arial" panose="020B0604020202020204" pitchFamily="34" charset="0"/>
              </a:rPr>
              <a:t> </a:t>
            </a:r>
            <a:r>
              <a:rPr lang="en-US" altLang="ko-KR" sz="2800" b="1" dirty="0">
                <a:solidFill>
                  <a:schemeClr val="accent4"/>
                </a:solidFill>
                <a:cs typeface="Arial" panose="020B0604020202020204" pitchFamily="34" charset="0"/>
              </a:rPr>
              <a:t>MINI</a:t>
            </a:r>
            <a:r>
              <a:rPr lang="en-US" altLang="ko-KR" sz="2800" i="1" dirty="0">
                <a:cs typeface="Arial" panose="020B0604020202020204" pitchFamily="34" charset="0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cs typeface="Arial" panose="020B0604020202020204" pitchFamily="34" charset="0"/>
              </a:rPr>
              <a:t>GAME</a:t>
            </a:r>
            <a:r>
              <a:rPr lang="en-US" altLang="ko-KR" sz="2800" i="1" dirty="0">
                <a:cs typeface="Arial" panose="020B0604020202020204" pitchFamily="34" charset="0"/>
              </a:rPr>
              <a:t> </a:t>
            </a:r>
            <a:r>
              <a:rPr lang="en-US" altLang="ko-KR" sz="2800" b="1" dirty="0">
                <a:solidFill>
                  <a:schemeClr val="accent1"/>
                </a:solidFill>
                <a:cs typeface="Arial" panose="020B0604020202020204" pitchFamily="34" charset="0"/>
              </a:rPr>
              <a:t>EVER</a:t>
            </a:r>
            <a:endParaRPr lang="ko-KR" altLang="en-US" sz="28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위쪽 모서리 6">
            <a:extLst>
              <a:ext uri="{FF2B5EF4-FFF2-40B4-BE49-F238E27FC236}">
                <a16:creationId xmlns:a16="http://schemas.microsoft.com/office/drawing/2014/main" id="{8F0D8553-C8AA-5E07-B746-698C2FD5BE78}"/>
              </a:ext>
            </a:extLst>
          </p:cNvPr>
          <p:cNvSpPr/>
          <p:nvPr/>
        </p:nvSpPr>
        <p:spPr>
          <a:xfrm rot="16200000">
            <a:off x="-2915708" y="2886721"/>
            <a:ext cx="6886990" cy="1055571"/>
          </a:xfrm>
          <a:prstGeom prst="round2SameRect">
            <a:avLst/>
          </a:prstGeom>
          <a:solidFill>
            <a:schemeClr val="bg2"/>
          </a:solidFill>
          <a:ln w="50800" cap="flat" cmpd="tri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29F75B-D1E5-96C1-9BB6-D70D27246296}"/>
              </a:ext>
            </a:extLst>
          </p:cNvPr>
          <p:cNvSpPr txBox="1"/>
          <p:nvPr/>
        </p:nvSpPr>
        <p:spPr>
          <a:xfrm rot="10800000">
            <a:off x="-72378" y="252660"/>
            <a:ext cx="1200329" cy="994824"/>
          </a:xfrm>
          <a:prstGeom prst="rect">
            <a:avLst/>
          </a:prstGeom>
          <a:noFill/>
          <a:scene3d>
            <a:camera prst="orthographicFront">
              <a:rot lat="19602351" lon="20369814" rev="7541129"/>
            </a:camera>
            <a:lightRig rig="threePt" dir="t"/>
          </a:scene3d>
          <a:sp3d/>
        </p:spPr>
        <p:txBody>
          <a:bodyPr vert="eaVert" wrap="none" rtlCol="0">
            <a:spAutoFit/>
            <a:flatTx/>
          </a:bodyPr>
          <a:lstStyle/>
          <a:p>
            <a:r>
              <a:rPr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09</a:t>
            </a:r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20" y="1065978"/>
            <a:ext cx="1469263" cy="22435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821" y="1065978"/>
            <a:ext cx="1463167" cy="224352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74" y="1065978"/>
            <a:ext cx="1463167" cy="224352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527" y="1065978"/>
            <a:ext cx="1463167" cy="224352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035281" y="3803236"/>
            <a:ext cx="9963711" cy="1264197"/>
            <a:chOff x="2020766" y="3527465"/>
            <a:chExt cx="9963711" cy="126419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A48138-1665-47BB-B23F-CC8A8665A6D3}"/>
                </a:ext>
              </a:extLst>
            </p:cNvPr>
            <p:cNvSpPr txBox="1"/>
            <p:nvPr/>
          </p:nvSpPr>
          <p:spPr>
            <a:xfrm>
              <a:off x="2020766" y="4206887"/>
              <a:ext cx="2134948" cy="584775"/>
            </a:xfrm>
            <a:prstGeom prst="rect">
              <a:avLst/>
            </a:prstGeom>
            <a:solidFill>
              <a:schemeClr val="accent6">
                <a:lumMod val="50000"/>
                <a:alpha val="26000"/>
              </a:schemeClr>
            </a:solidFill>
          </p:spPr>
          <p:txBody>
            <a:bodyPr wrap="square" rtlCol="0" anchor="t" anchorCtr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반응속도 얼마나 빨러</a:t>
              </a:r>
              <a:r>
                <a:rPr lang="en-US" altLang="ko-KR" sz="1600" b="1" dirty="0">
                  <a:solidFill>
                    <a:schemeClr val="bg1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?</a:t>
              </a:r>
              <a:r>
                <a:rPr lang="ko-KR" altLang="en-US" sz="1600" b="1" dirty="0">
                  <a:solidFill>
                    <a:srgbClr val="FFFF00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한번 테스트해보시지</a:t>
              </a:r>
              <a:r>
                <a:rPr lang="en-US" altLang="ko-KR" sz="1600" b="1" dirty="0">
                  <a:solidFill>
                    <a:srgbClr val="FFFF00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!</a:t>
              </a:r>
              <a:endParaRPr lang="ko-KR" altLang="en-US" sz="1600" b="1" dirty="0">
                <a:solidFill>
                  <a:srgbClr val="FFFF00"/>
                </a:solidFill>
                <a:latin typeface="새굴림" panose="02030600000101010101" pitchFamily="18" charset="-127"/>
                <a:ea typeface="새굴림" panose="02030600000101010101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0925D02-B990-4865-88CF-35412391EAA7}"/>
                </a:ext>
              </a:extLst>
            </p:cNvPr>
            <p:cNvSpPr/>
            <p:nvPr/>
          </p:nvSpPr>
          <p:spPr>
            <a:xfrm>
              <a:off x="2020766" y="3527465"/>
              <a:ext cx="2134948" cy="584775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ko-KR" altLang="en-US" sz="3200" b="1" dirty="0" err="1">
                  <a:solidFill>
                    <a:srgbClr val="ED395F"/>
                  </a:solidFill>
                  <a:latin typeface="Arial Black" panose="020B0A04020102020204" pitchFamily="34" charset="0"/>
                </a:rPr>
                <a:t>빨리눌러</a:t>
              </a:r>
              <a:endParaRPr lang="en-US" altLang="ko-KR" sz="3200" b="1" dirty="0">
                <a:solidFill>
                  <a:srgbClr val="ED395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A48138-1665-47BB-B23F-CC8A8665A6D3}"/>
                </a:ext>
              </a:extLst>
            </p:cNvPr>
            <p:cNvSpPr txBox="1"/>
            <p:nvPr/>
          </p:nvSpPr>
          <p:spPr>
            <a:xfrm>
              <a:off x="4444536" y="4206887"/>
              <a:ext cx="2134948" cy="584775"/>
            </a:xfrm>
            <a:prstGeom prst="rect">
              <a:avLst/>
            </a:prstGeom>
            <a:solidFill>
              <a:schemeClr val="accent6">
                <a:lumMod val="50000"/>
                <a:alpha val="26000"/>
              </a:schemeClr>
            </a:solidFill>
          </p:spPr>
          <p:txBody>
            <a:bodyPr wrap="square" rtlCol="0" anchor="t" anchorCtr="0">
              <a:spAutoFit/>
            </a:bodyPr>
            <a:lstStyle/>
            <a:p>
              <a:r>
                <a:rPr lang="ko-KR" altLang="en-US" sz="1600" b="1" dirty="0" err="1">
                  <a:solidFill>
                    <a:schemeClr val="bg1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룰렛을</a:t>
              </a:r>
              <a:r>
                <a:rPr lang="ko-KR" altLang="en-US" sz="1600" b="1" dirty="0">
                  <a:solidFill>
                    <a:schemeClr val="bg1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 돌려 벌칙을 정해봐 </a:t>
              </a:r>
              <a:r>
                <a:rPr lang="en-US" altLang="ko-KR" sz="1600" b="1" dirty="0">
                  <a:solidFill>
                    <a:schemeClr val="bg1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~</a:t>
              </a:r>
              <a:endParaRPr lang="ko-KR" altLang="en-US" sz="1600" b="1" dirty="0">
                <a:solidFill>
                  <a:srgbClr val="C00000"/>
                </a:solidFill>
                <a:latin typeface="새굴림" panose="02030600000101010101" pitchFamily="18" charset="-127"/>
                <a:ea typeface="새굴림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0925D02-B990-4865-88CF-35412391EAA7}"/>
                </a:ext>
              </a:extLst>
            </p:cNvPr>
            <p:cNvSpPr/>
            <p:nvPr/>
          </p:nvSpPr>
          <p:spPr>
            <a:xfrm>
              <a:off x="4444536" y="3527465"/>
              <a:ext cx="2134948" cy="584775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ko-KR" altLang="en-US" sz="3200" b="1" dirty="0" err="1">
                  <a:solidFill>
                    <a:srgbClr val="ED395F"/>
                  </a:solidFill>
                  <a:latin typeface="Arial Black" panose="020B0A04020102020204" pitchFamily="34" charset="0"/>
                </a:rPr>
                <a:t>돌려돌려</a:t>
              </a:r>
              <a:endParaRPr lang="en-US" altLang="ko-KR" sz="3200" b="1" dirty="0">
                <a:solidFill>
                  <a:srgbClr val="ED395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0925D02-B990-4865-88CF-35412391EAA7}"/>
                </a:ext>
              </a:extLst>
            </p:cNvPr>
            <p:cNvSpPr/>
            <p:nvPr/>
          </p:nvSpPr>
          <p:spPr>
            <a:xfrm>
              <a:off x="6882068" y="3527465"/>
              <a:ext cx="2134948" cy="584775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ED395F"/>
                  </a:solidFill>
                  <a:latin typeface="Arial Black" panose="020B0A04020102020204" pitchFamily="34" charset="0"/>
                </a:rPr>
                <a:t>피아노</a:t>
              </a:r>
              <a:endParaRPr lang="en-US" altLang="ko-KR" sz="3200" b="1" dirty="0">
                <a:solidFill>
                  <a:srgbClr val="ED395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A48138-1665-47BB-B23F-CC8A8665A6D3}"/>
                </a:ext>
              </a:extLst>
            </p:cNvPr>
            <p:cNvSpPr txBox="1"/>
            <p:nvPr/>
          </p:nvSpPr>
          <p:spPr>
            <a:xfrm>
              <a:off x="6882068" y="4206887"/>
              <a:ext cx="2134948" cy="338554"/>
            </a:xfrm>
            <a:prstGeom prst="rect">
              <a:avLst/>
            </a:prstGeom>
            <a:solidFill>
              <a:schemeClr val="accent6">
                <a:lumMod val="50000"/>
                <a:alpha val="26000"/>
              </a:schemeClr>
            </a:solidFill>
          </p:spPr>
          <p:txBody>
            <a:bodyPr wrap="square" rtlCol="0" anchor="t" anchorCtr="0">
              <a:spAutoFit/>
            </a:bodyPr>
            <a:lstStyle/>
            <a:p>
              <a:r>
                <a:rPr lang="ko-KR" altLang="en-US" sz="1600" b="1" dirty="0" err="1">
                  <a:solidFill>
                    <a:schemeClr val="bg1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그냥한번</a:t>
              </a:r>
              <a:r>
                <a:rPr lang="ko-KR" altLang="en-US" sz="1600" b="1" dirty="0">
                  <a:solidFill>
                    <a:schemeClr val="bg1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 쳐봐</a:t>
              </a:r>
              <a:r>
                <a:rPr lang="en-US" altLang="ko-KR" sz="1600" b="1" dirty="0">
                  <a:solidFill>
                    <a:schemeClr val="bg1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~~</a:t>
              </a:r>
              <a:r>
                <a:rPr lang="ko-KR" altLang="en-US" sz="1600" b="1" dirty="0">
                  <a:solidFill>
                    <a:schemeClr val="bg1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 </a:t>
              </a:r>
              <a:endParaRPr lang="en-US" altLang="ko-KR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7A48138-1665-47BB-B23F-CC8A8665A6D3}"/>
                </a:ext>
              </a:extLst>
            </p:cNvPr>
            <p:cNvSpPr txBox="1"/>
            <p:nvPr/>
          </p:nvSpPr>
          <p:spPr>
            <a:xfrm>
              <a:off x="9581123" y="4202813"/>
              <a:ext cx="2134948" cy="584775"/>
            </a:xfrm>
            <a:prstGeom prst="rect">
              <a:avLst/>
            </a:prstGeom>
            <a:solidFill>
              <a:schemeClr val="accent6">
                <a:lumMod val="50000"/>
                <a:alpha val="26000"/>
              </a:schemeClr>
            </a:solidFill>
          </p:spPr>
          <p:txBody>
            <a:bodyPr wrap="square" rtlCol="0" anchor="t" anchorCtr="0">
              <a:spAutoFit/>
            </a:bodyPr>
            <a:lstStyle/>
            <a:p>
              <a:r>
                <a:rPr lang="ko-KR" altLang="en-US" sz="1600" b="1" dirty="0" err="1">
                  <a:solidFill>
                    <a:srgbClr val="FFFF00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쥐를잡쟈</a:t>
              </a:r>
              <a:r>
                <a:rPr lang="en-US" altLang="ko-KR" sz="1600" b="1" dirty="0">
                  <a:solidFill>
                    <a:schemeClr val="bg1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~ </a:t>
              </a:r>
              <a:r>
                <a:rPr lang="ko-KR" altLang="en-US" sz="1600" b="1" dirty="0" err="1">
                  <a:solidFill>
                    <a:srgbClr val="FFFF00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쥐를쟙쟈</a:t>
              </a:r>
              <a:r>
                <a:rPr lang="en-US" altLang="ko-KR" sz="1600" b="1" dirty="0">
                  <a:solidFill>
                    <a:schemeClr val="bg1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~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새굴림" panose="02030600000101010101" pitchFamily="18" charset="-127"/>
                  <a:ea typeface="새굴림" panose="02030600000101010101" pitchFamily="18" charset="-127"/>
                </a:rPr>
                <a:t>찍찎찤ㅋㅋㅋ</a:t>
              </a:r>
              <a:endParaRPr lang="en-US" altLang="ko-KR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0925D02-B990-4865-88CF-35412391EAA7}"/>
                </a:ext>
              </a:extLst>
            </p:cNvPr>
            <p:cNvSpPr/>
            <p:nvPr/>
          </p:nvSpPr>
          <p:spPr>
            <a:xfrm>
              <a:off x="9312718" y="3527465"/>
              <a:ext cx="2671759" cy="584775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ED395F"/>
                  </a:solidFill>
                  <a:latin typeface="Arial Black" panose="020B0A04020102020204" pitchFamily="34" charset="0"/>
                </a:rPr>
                <a:t>두더지</a:t>
              </a:r>
              <a:endParaRPr lang="en-US" altLang="ko-KR" sz="3200" b="1" dirty="0">
                <a:solidFill>
                  <a:srgbClr val="ED395F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1419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위쪽 모서리 6">
            <a:extLst>
              <a:ext uri="{FF2B5EF4-FFF2-40B4-BE49-F238E27FC236}">
                <a16:creationId xmlns:a16="http://schemas.microsoft.com/office/drawing/2014/main" id="{8F0D8553-C8AA-5E07-B746-698C2FD5BE78}"/>
              </a:ext>
            </a:extLst>
          </p:cNvPr>
          <p:cNvSpPr/>
          <p:nvPr/>
        </p:nvSpPr>
        <p:spPr>
          <a:xfrm rot="16200000">
            <a:off x="-2915708" y="2886721"/>
            <a:ext cx="6886990" cy="1055571"/>
          </a:xfrm>
          <a:prstGeom prst="round2SameRect">
            <a:avLst/>
          </a:prstGeom>
          <a:solidFill>
            <a:schemeClr val="bg2"/>
          </a:solidFill>
          <a:ln w="50800" cap="flat" cmpd="tri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29F75B-D1E5-96C1-9BB6-D70D27246296}"/>
              </a:ext>
            </a:extLst>
          </p:cNvPr>
          <p:cNvSpPr txBox="1"/>
          <p:nvPr/>
        </p:nvSpPr>
        <p:spPr>
          <a:xfrm rot="10800000">
            <a:off x="-72378" y="252660"/>
            <a:ext cx="1200329" cy="994824"/>
          </a:xfrm>
          <a:prstGeom prst="rect">
            <a:avLst/>
          </a:prstGeom>
          <a:noFill/>
          <a:scene3d>
            <a:camera prst="orthographicFront">
              <a:rot lat="19602351" lon="20369814" rev="7541129"/>
            </a:camera>
            <a:lightRig rig="threePt" dir="t"/>
          </a:scene3d>
          <a:sp3d/>
        </p:spPr>
        <p:txBody>
          <a:bodyPr vert="eaVert" wrap="none" rtlCol="0">
            <a:spAutoFit/>
            <a:flatTx/>
          </a:bodyPr>
          <a:lstStyle/>
          <a:p>
            <a:r>
              <a:rPr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606" y="1072308"/>
            <a:ext cx="1463167" cy="22435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376" y="1072308"/>
            <a:ext cx="1463167" cy="224352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958" y="1086668"/>
            <a:ext cx="1463167" cy="22435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365" y="1130167"/>
            <a:ext cx="1463167" cy="224352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7A48138-1665-47BB-B23F-CC8A8665A6D3}"/>
              </a:ext>
            </a:extLst>
          </p:cNvPr>
          <p:cNvSpPr txBox="1"/>
          <p:nvPr/>
        </p:nvSpPr>
        <p:spPr>
          <a:xfrm>
            <a:off x="1981723" y="4495200"/>
            <a:ext cx="2134948" cy="338554"/>
          </a:xfrm>
          <a:prstGeom prst="rect">
            <a:avLst/>
          </a:prstGeom>
          <a:solidFill>
            <a:schemeClr val="accent6">
              <a:lumMod val="50000"/>
              <a:alpha val="26000"/>
            </a:schemeClr>
          </a:solidFill>
        </p:spPr>
        <p:txBody>
          <a:bodyPr wrap="square" rtlCol="0" anchor="t" anchorCtr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1+1 </a:t>
            </a:r>
            <a:r>
              <a:rPr lang="ko-KR" altLang="en-US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은 </a:t>
            </a:r>
            <a:r>
              <a:rPr lang="ko-KR" altLang="en-US" sz="1600" b="1" dirty="0" err="1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머개</a:t>
            </a:r>
            <a:r>
              <a:rPr lang="en-US" altLang="ko-KR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?</a:t>
            </a:r>
            <a:endParaRPr lang="ko-KR" altLang="en-US" sz="1600" b="1" dirty="0">
              <a:solidFill>
                <a:srgbClr val="FFFF00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0925D02-B990-4865-88CF-35412391EAA7}"/>
              </a:ext>
            </a:extLst>
          </p:cNvPr>
          <p:cNvSpPr/>
          <p:nvPr/>
        </p:nvSpPr>
        <p:spPr>
          <a:xfrm>
            <a:off x="1981723" y="3815778"/>
            <a:ext cx="2134948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ED395F"/>
                </a:solidFill>
                <a:latin typeface="Arial Black" panose="020B0A04020102020204" pitchFamily="34" charset="0"/>
              </a:rPr>
              <a:t>더하기</a:t>
            </a:r>
            <a:endParaRPr lang="en-US" altLang="ko-KR" sz="3200" b="1" dirty="0">
              <a:solidFill>
                <a:srgbClr val="ED395F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A48138-1665-47BB-B23F-CC8A8665A6D3}"/>
              </a:ext>
            </a:extLst>
          </p:cNvPr>
          <p:cNvSpPr txBox="1"/>
          <p:nvPr/>
        </p:nvSpPr>
        <p:spPr>
          <a:xfrm>
            <a:off x="4444536" y="4499274"/>
            <a:ext cx="2134948" cy="338554"/>
          </a:xfrm>
          <a:prstGeom prst="rect">
            <a:avLst/>
          </a:prstGeom>
          <a:solidFill>
            <a:schemeClr val="accent6">
              <a:lumMod val="50000"/>
              <a:alpha val="26000"/>
            </a:schemeClr>
          </a:solidFill>
        </p:spPr>
        <p:txBody>
          <a:bodyPr wrap="square" rtlCol="0" anchor="t" anchorCtr="0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마구마구뺴봐</a:t>
            </a:r>
            <a:r>
              <a:rPr lang="ko-KR" altLang="en-US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~</a:t>
            </a:r>
            <a:endParaRPr lang="ko-KR" altLang="en-US" sz="1600" b="1" dirty="0">
              <a:solidFill>
                <a:srgbClr val="C00000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0925D02-B990-4865-88CF-35412391EAA7}"/>
              </a:ext>
            </a:extLst>
          </p:cNvPr>
          <p:cNvSpPr/>
          <p:nvPr/>
        </p:nvSpPr>
        <p:spPr>
          <a:xfrm>
            <a:off x="4444536" y="3819852"/>
            <a:ext cx="2134948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ED395F"/>
                </a:solidFill>
                <a:latin typeface="Arial Black" panose="020B0A04020102020204" pitchFamily="34" charset="0"/>
              </a:rPr>
              <a:t>빼기</a:t>
            </a:r>
            <a:endParaRPr lang="en-US" altLang="ko-KR" sz="3200" b="1" dirty="0">
              <a:solidFill>
                <a:srgbClr val="ED395F"/>
              </a:solidFill>
              <a:latin typeface="Arial Black" panose="020B0A040201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0925D02-B990-4865-88CF-35412391EAA7}"/>
              </a:ext>
            </a:extLst>
          </p:cNvPr>
          <p:cNvSpPr/>
          <p:nvPr/>
        </p:nvSpPr>
        <p:spPr>
          <a:xfrm>
            <a:off x="6882068" y="3819852"/>
            <a:ext cx="2134948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ED395F"/>
                </a:solidFill>
                <a:latin typeface="Arial Black" panose="020B0A04020102020204" pitchFamily="34" charset="0"/>
              </a:rPr>
              <a:t>곱하기</a:t>
            </a:r>
            <a:endParaRPr lang="en-US" altLang="ko-KR" sz="3200" b="1" dirty="0">
              <a:solidFill>
                <a:srgbClr val="ED395F"/>
              </a:solidFill>
              <a:latin typeface="Arial Black" panose="020B0A040201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A48138-1665-47BB-B23F-CC8A8665A6D3}"/>
              </a:ext>
            </a:extLst>
          </p:cNvPr>
          <p:cNvSpPr txBox="1"/>
          <p:nvPr/>
        </p:nvSpPr>
        <p:spPr>
          <a:xfrm>
            <a:off x="6882068" y="4499274"/>
            <a:ext cx="2134948" cy="338554"/>
          </a:xfrm>
          <a:prstGeom prst="rect">
            <a:avLst/>
          </a:prstGeom>
          <a:solidFill>
            <a:schemeClr val="accent6">
              <a:lumMod val="50000"/>
              <a:alpha val="26000"/>
            </a:schemeClr>
          </a:solidFill>
        </p:spPr>
        <p:txBody>
          <a:bodyPr wrap="square" rtlCol="0" anchor="t" anchorCtr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걍 곱해</a:t>
            </a:r>
            <a:r>
              <a:rPr lang="en-US" altLang="ko-KR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~~</a:t>
            </a:r>
            <a:r>
              <a:rPr lang="ko-KR" altLang="en-US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en-US" altLang="ko-KR" sz="1600" b="1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A48138-1665-47BB-B23F-CC8A8665A6D3}"/>
              </a:ext>
            </a:extLst>
          </p:cNvPr>
          <p:cNvSpPr txBox="1"/>
          <p:nvPr/>
        </p:nvSpPr>
        <p:spPr>
          <a:xfrm>
            <a:off x="9581123" y="4495200"/>
            <a:ext cx="2134948" cy="584775"/>
          </a:xfrm>
          <a:prstGeom prst="rect">
            <a:avLst/>
          </a:prstGeom>
          <a:solidFill>
            <a:schemeClr val="accent6">
              <a:lumMod val="50000"/>
              <a:alpha val="26000"/>
            </a:schemeClr>
          </a:solidFill>
        </p:spPr>
        <p:txBody>
          <a:bodyPr wrap="square" rtlCol="0" anchor="t" anchorCtr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더해 </a:t>
            </a:r>
            <a:r>
              <a:rPr lang="en-US" altLang="ko-KR" sz="1600" b="1" dirty="0">
                <a:solidFill>
                  <a:srgbClr val="FFFF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!</a:t>
            </a:r>
            <a:br>
              <a:rPr lang="en-US" altLang="ko-KR" sz="1600" b="1" dirty="0">
                <a:solidFill>
                  <a:srgbClr val="FFFF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</a:br>
            <a:r>
              <a:rPr lang="ko-KR" altLang="en-US" sz="1600" b="1" dirty="0">
                <a:solidFill>
                  <a:srgbClr val="FFFF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빼</a:t>
            </a:r>
            <a:r>
              <a:rPr lang="en-US" altLang="ko-KR" sz="1600" b="1" dirty="0">
                <a:solidFill>
                  <a:srgbClr val="FFFF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! </a:t>
            </a:r>
            <a:r>
              <a:rPr lang="ko-KR" altLang="en-US" sz="1600" b="1" dirty="0">
                <a:solidFill>
                  <a:srgbClr val="FFFF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나눠</a:t>
            </a:r>
            <a:r>
              <a:rPr lang="en-US" altLang="ko-KR" sz="1600" b="1" dirty="0">
                <a:solidFill>
                  <a:srgbClr val="FFFF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! </a:t>
            </a:r>
            <a:r>
              <a:rPr lang="ko-KR" altLang="en-US" sz="1600" b="1" dirty="0">
                <a:solidFill>
                  <a:srgbClr val="FFFF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곱해</a:t>
            </a:r>
            <a:r>
              <a:rPr lang="en-US" altLang="ko-KR" sz="1600" b="1" dirty="0">
                <a:solidFill>
                  <a:srgbClr val="FFFF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!!!!!</a:t>
            </a:r>
            <a:r>
              <a:rPr lang="en-US" altLang="ko-KR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~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925D02-B990-4865-88CF-35412391EAA7}"/>
              </a:ext>
            </a:extLst>
          </p:cNvPr>
          <p:cNvSpPr/>
          <p:nvPr/>
        </p:nvSpPr>
        <p:spPr>
          <a:xfrm>
            <a:off x="9312718" y="3819852"/>
            <a:ext cx="2671759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ED395F"/>
                </a:solidFill>
                <a:latin typeface="Arial Black" panose="020B0A04020102020204" pitchFamily="34" charset="0"/>
              </a:rPr>
              <a:t>사칙연산</a:t>
            </a:r>
            <a:endParaRPr lang="en-US" altLang="ko-KR" sz="3200" b="1" dirty="0">
              <a:solidFill>
                <a:srgbClr val="ED395F"/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0925D02-B990-4865-88CF-35412391EAA7}"/>
              </a:ext>
            </a:extLst>
          </p:cNvPr>
          <p:cNvSpPr/>
          <p:nvPr/>
        </p:nvSpPr>
        <p:spPr>
          <a:xfrm>
            <a:off x="1981723" y="3819852"/>
            <a:ext cx="2134948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ED395F"/>
                </a:solidFill>
                <a:latin typeface="Arial Black" panose="020B0A04020102020204" pitchFamily="34" charset="0"/>
              </a:rPr>
              <a:t>더하기</a:t>
            </a:r>
            <a:endParaRPr lang="en-US" altLang="ko-KR" sz="3200" b="1" dirty="0">
              <a:solidFill>
                <a:srgbClr val="ED395F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553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위쪽 모서리 6">
            <a:extLst>
              <a:ext uri="{FF2B5EF4-FFF2-40B4-BE49-F238E27FC236}">
                <a16:creationId xmlns:a16="http://schemas.microsoft.com/office/drawing/2014/main" id="{8F0D8553-C8AA-5E07-B746-698C2FD5BE78}"/>
              </a:ext>
            </a:extLst>
          </p:cNvPr>
          <p:cNvSpPr/>
          <p:nvPr/>
        </p:nvSpPr>
        <p:spPr>
          <a:xfrm rot="16200000">
            <a:off x="-2915708" y="2886721"/>
            <a:ext cx="6886990" cy="1055571"/>
          </a:xfrm>
          <a:prstGeom prst="round2SameRect">
            <a:avLst/>
          </a:prstGeom>
          <a:solidFill>
            <a:schemeClr val="bg2"/>
          </a:solidFill>
          <a:ln w="50800" cap="flat" cmpd="tri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29F75B-D1E5-96C1-9BB6-D70D27246296}"/>
              </a:ext>
            </a:extLst>
          </p:cNvPr>
          <p:cNvSpPr txBox="1"/>
          <p:nvPr/>
        </p:nvSpPr>
        <p:spPr>
          <a:xfrm rot="10800000">
            <a:off x="-72378" y="252660"/>
            <a:ext cx="1200329" cy="994824"/>
          </a:xfrm>
          <a:prstGeom prst="rect">
            <a:avLst/>
          </a:prstGeom>
          <a:noFill/>
          <a:scene3d>
            <a:camera prst="orthographicFront">
              <a:rot lat="19602351" lon="20369814" rev="7541129"/>
            </a:camera>
            <a:lightRig rig="threePt" dir="t"/>
          </a:scene3d>
          <a:sp3d/>
        </p:spPr>
        <p:txBody>
          <a:bodyPr vert="eaVert" wrap="none" rtlCol="0">
            <a:spAutoFit/>
            <a:flatTx/>
          </a:bodyPr>
          <a:lstStyle/>
          <a:p>
            <a:r>
              <a:rPr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</a:t>
            </a:r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59" y="1261377"/>
            <a:ext cx="1463167" cy="22435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192" y="1261377"/>
            <a:ext cx="1463167" cy="22435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636" y="1261377"/>
            <a:ext cx="1463167" cy="224352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080" y="1261377"/>
            <a:ext cx="1463167" cy="224352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7A48138-1665-47BB-B23F-CC8A8665A6D3}"/>
              </a:ext>
            </a:extLst>
          </p:cNvPr>
          <p:cNvSpPr txBox="1"/>
          <p:nvPr/>
        </p:nvSpPr>
        <p:spPr>
          <a:xfrm>
            <a:off x="1894638" y="4712914"/>
            <a:ext cx="2134948" cy="338554"/>
          </a:xfrm>
          <a:prstGeom prst="rect">
            <a:avLst/>
          </a:prstGeom>
          <a:solidFill>
            <a:schemeClr val="accent6">
              <a:lumMod val="50000"/>
              <a:alpha val="26000"/>
            </a:schemeClr>
          </a:solidFill>
        </p:spPr>
        <p:txBody>
          <a:bodyPr wrap="square" rtlCol="0" anchor="t" anchorCtr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나 </a:t>
            </a:r>
            <a:r>
              <a:rPr lang="ko-KR" altLang="en-US" sz="1600" b="1" dirty="0" err="1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잡아봐라잉</a:t>
            </a:r>
            <a:r>
              <a:rPr lang="en-US" altLang="ko-KR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?</a:t>
            </a:r>
            <a:endParaRPr lang="ko-KR" altLang="en-US" sz="1600" b="1" dirty="0">
              <a:solidFill>
                <a:srgbClr val="FFFF00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A48138-1665-47BB-B23F-CC8A8665A6D3}"/>
              </a:ext>
            </a:extLst>
          </p:cNvPr>
          <p:cNvSpPr txBox="1"/>
          <p:nvPr/>
        </p:nvSpPr>
        <p:spPr>
          <a:xfrm>
            <a:off x="4413302" y="4716988"/>
            <a:ext cx="2134948" cy="338554"/>
          </a:xfrm>
          <a:prstGeom prst="rect">
            <a:avLst/>
          </a:prstGeom>
          <a:solidFill>
            <a:schemeClr val="accent6">
              <a:lumMod val="50000"/>
              <a:alpha val="26000"/>
            </a:schemeClr>
          </a:solidFill>
        </p:spPr>
        <p:txBody>
          <a:bodyPr wrap="square" rtlCol="0" anchor="t" anchorCtr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순서대로 나열해봐 </a:t>
            </a:r>
            <a:r>
              <a:rPr lang="en-US" altLang="ko-KR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~</a:t>
            </a:r>
            <a:endParaRPr lang="ko-KR" altLang="en-US" sz="1600" b="1" dirty="0">
              <a:solidFill>
                <a:srgbClr val="C00000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0925D02-B990-4865-88CF-35412391EAA7}"/>
              </a:ext>
            </a:extLst>
          </p:cNvPr>
          <p:cNvSpPr/>
          <p:nvPr/>
        </p:nvSpPr>
        <p:spPr>
          <a:xfrm>
            <a:off x="4413302" y="4037566"/>
            <a:ext cx="2134948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ED395F"/>
                </a:solidFill>
                <a:latin typeface="Arial Black" panose="020B0A04020102020204" pitchFamily="34" charset="0"/>
              </a:rPr>
              <a:t>순서대로</a:t>
            </a:r>
            <a:endParaRPr lang="en-US" altLang="ko-KR" sz="3200" b="1" dirty="0">
              <a:solidFill>
                <a:srgbClr val="ED395F"/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925D02-B990-4865-88CF-35412391EAA7}"/>
              </a:ext>
            </a:extLst>
          </p:cNvPr>
          <p:cNvSpPr/>
          <p:nvPr/>
        </p:nvSpPr>
        <p:spPr>
          <a:xfrm>
            <a:off x="6925744" y="4037566"/>
            <a:ext cx="2134948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ED395F"/>
                </a:solidFill>
                <a:latin typeface="Arial Black" panose="020B0A04020102020204" pitchFamily="34" charset="0"/>
              </a:rPr>
              <a:t>하노이</a:t>
            </a:r>
            <a:endParaRPr lang="en-US" altLang="ko-KR" sz="3200" b="1" dirty="0">
              <a:solidFill>
                <a:srgbClr val="ED395F"/>
              </a:solidFill>
              <a:latin typeface="Arial Black" panose="020B0A040201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A48138-1665-47BB-B23F-CC8A8665A6D3}"/>
              </a:ext>
            </a:extLst>
          </p:cNvPr>
          <p:cNvSpPr txBox="1"/>
          <p:nvPr/>
        </p:nvSpPr>
        <p:spPr>
          <a:xfrm>
            <a:off x="6925744" y="4716988"/>
            <a:ext cx="2134948" cy="338554"/>
          </a:xfrm>
          <a:prstGeom prst="rect">
            <a:avLst/>
          </a:prstGeom>
          <a:solidFill>
            <a:schemeClr val="accent6">
              <a:lumMod val="50000"/>
              <a:alpha val="26000"/>
            </a:schemeClr>
          </a:solidFill>
        </p:spPr>
        <p:txBody>
          <a:bodyPr wrap="square" rtlCol="0" anchor="t" anchorCtr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막대를 옮겨봐</a:t>
            </a:r>
            <a:r>
              <a:rPr lang="en-US" altLang="ko-KR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!</a:t>
            </a:r>
            <a:r>
              <a:rPr lang="ko-KR" altLang="en-US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en-US" altLang="ko-KR" sz="1600" b="1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A48138-1665-47BB-B23F-CC8A8665A6D3}"/>
              </a:ext>
            </a:extLst>
          </p:cNvPr>
          <p:cNvSpPr txBox="1"/>
          <p:nvPr/>
        </p:nvSpPr>
        <p:spPr>
          <a:xfrm>
            <a:off x="9494038" y="4712914"/>
            <a:ext cx="2134948" cy="677108"/>
          </a:xfrm>
          <a:prstGeom prst="rect">
            <a:avLst/>
          </a:prstGeom>
          <a:solidFill>
            <a:schemeClr val="accent6">
              <a:lumMod val="50000"/>
              <a:alpha val="26000"/>
            </a:schemeClr>
          </a:solidFill>
        </p:spPr>
        <p:txBody>
          <a:bodyPr wrap="square" rtlCol="0" anchor="t" anchorCtr="0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너님이</a:t>
            </a:r>
            <a:r>
              <a:rPr lang="ko-KR" altLang="en-US" sz="1600" b="1" dirty="0">
                <a:solidFill>
                  <a:srgbClr val="FFFF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~ </a:t>
            </a:r>
            <a:r>
              <a:rPr lang="ko-KR" altLang="en-US" b="1" dirty="0" err="1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좋아하는</a:t>
            </a:r>
            <a:r>
              <a:rPr lang="ko-KR" altLang="en-US" sz="1600" b="1" dirty="0" err="1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ㅋㅋㅋ</a:t>
            </a:r>
            <a:r>
              <a:rPr lang="ko-KR" altLang="en-US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2000" b="1" dirty="0">
                <a:solidFill>
                  <a:srgbClr val="FFFF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랜덤</a:t>
            </a:r>
            <a:r>
              <a:rPr lang="ko-KR" altLang="en-US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게임</a:t>
            </a:r>
            <a:r>
              <a:rPr lang="en-US" altLang="ko-KR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!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0925D02-B990-4865-88CF-35412391EAA7}"/>
              </a:ext>
            </a:extLst>
          </p:cNvPr>
          <p:cNvSpPr/>
          <p:nvPr/>
        </p:nvSpPr>
        <p:spPr>
          <a:xfrm>
            <a:off x="9225633" y="4037566"/>
            <a:ext cx="2671759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ED395F"/>
                </a:solidFill>
                <a:latin typeface="Arial Black" panose="020B0A04020102020204" pitchFamily="34" charset="0"/>
              </a:rPr>
              <a:t>랜덤</a:t>
            </a:r>
            <a:endParaRPr lang="en-US" altLang="ko-KR" sz="3200" b="1" dirty="0">
              <a:solidFill>
                <a:srgbClr val="ED395F"/>
              </a:solidFill>
              <a:latin typeface="Arial Black" panose="020B0A0402010202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925D02-B990-4865-88CF-35412391EAA7}"/>
              </a:ext>
            </a:extLst>
          </p:cNvPr>
          <p:cNvSpPr/>
          <p:nvPr/>
        </p:nvSpPr>
        <p:spPr>
          <a:xfrm>
            <a:off x="1894638" y="4037566"/>
            <a:ext cx="2134948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ED395F"/>
                </a:solidFill>
                <a:latin typeface="Arial Black" panose="020B0A04020102020204" pitchFamily="34" charset="0"/>
              </a:rPr>
              <a:t>잡아봐</a:t>
            </a:r>
            <a:endParaRPr lang="en-US" altLang="ko-KR" sz="3200" b="1" dirty="0">
              <a:solidFill>
                <a:srgbClr val="ED395F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145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6F5A4FCB-3A9F-41C9-B381-731E10437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6615" y="2061630"/>
            <a:ext cx="308516" cy="22399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1CBDF9E3-EB1C-460C-84E9-090CB6BE0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6869" y="2061629"/>
            <a:ext cx="308516" cy="223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1C8F53-7139-4064-BF14-3E7FC92F3FFD}"/>
              </a:ext>
            </a:extLst>
          </p:cNvPr>
          <p:cNvSpPr txBox="1"/>
          <p:nvPr/>
        </p:nvSpPr>
        <p:spPr>
          <a:xfrm>
            <a:off x="2412712" y="2546574"/>
            <a:ext cx="7100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/>
              <a:t>PLAY NOW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9C9EFC-5A74-4125-A968-13F1B57FBDE6}"/>
              </a:ext>
            </a:extLst>
          </p:cNvPr>
          <p:cNvSpPr txBox="1"/>
          <p:nvPr/>
        </p:nvSpPr>
        <p:spPr>
          <a:xfrm>
            <a:off x="2659455" y="4377188"/>
            <a:ext cx="7100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i="1" dirty="0"/>
              <a:t>- SAM JO -</a:t>
            </a:r>
          </a:p>
        </p:txBody>
      </p:sp>
    </p:spTree>
    <p:extLst>
      <p:ext uri="{BB962C8B-B14F-4D97-AF65-F5344CB8AC3E}">
        <p14:creationId xmlns:p14="http://schemas.microsoft.com/office/powerpoint/2010/main" val="1941513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AB017E2-561C-4BA5-8A8B-E33D3EBC4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33" y="1727200"/>
            <a:ext cx="988666" cy="9886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B988BF8-A318-4B51-97D6-51AEFCB71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33" y="4279900"/>
            <a:ext cx="988666" cy="9886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868096-103D-42D2-8649-D9E45877F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11" y="1186787"/>
            <a:ext cx="6282488" cy="18789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C0A5C67-9A0B-47E9-8021-F61D15218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11" y="3739487"/>
            <a:ext cx="6282488" cy="1878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0CF278-37AF-4223-99CD-BED440948CD2}"/>
              </a:ext>
            </a:extLst>
          </p:cNvPr>
          <p:cNvSpPr txBox="1"/>
          <p:nvPr/>
        </p:nvSpPr>
        <p:spPr>
          <a:xfrm>
            <a:off x="4439556" y="1394815"/>
            <a:ext cx="5517244" cy="113877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dirty="0"/>
              <a:t>1.</a:t>
            </a:r>
            <a:r>
              <a:rPr lang="en-US" altLang="ko-KR" sz="1600" dirty="0"/>
              <a:t> </a:t>
            </a:r>
            <a:r>
              <a:rPr lang="ko-KR" altLang="en-US" sz="1600" dirty="0"/>
              <a:t>원활한 소통으로 인해 문제 해결을 쉽게 하였다</a:t>
            </a:r>
            <a:r>
              <a:rPr lang="en-US" altLang="ko-KR" sz="1600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2. </a:t>
            </a:r>
            <a:r>
              <a:rPr lang="ko-KR" altLang="en-US" sz="1600" dirty="0"/>
              <a:t>많은 게임 제작으로 인해 여러 기능을 습득했다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처음 경험해보는 팀프로젝트가 앞으로의 회사생활에 도움이 많이 될것같다</a:t>
            </a:r>
            <a:endParaRPr lang="en-US" altLang="ko-KR" dirty="0"/>
          </a:p>
        </p:txBody>
      </p:sp>
      <p:sp>
        <p:nvSpPr>
          <p:cNvPr id="2" name="TextBox 1"/>
          <p:cNvSpPr txBox="1"/>
          <p:nvPr/>
        </p:nvSpPr>
        <p:spPr>
          <a:xfrm>
            <a:off x="442988" y="1071649"/>
            <a:ext cx="2005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Gooooooood</a:t>
            </a:r>
            <a:r>
              <a:rPr lang="en-US" altLang="ko-KR" dirty="0"/>
              <a:t> !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6714" y="3695125"/>
            <a:ext cx="2823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/>
              <a:t>Baaaaaaaaaaaaad</a:t>
            </a:r>
            <a:r>
              <a:rPr lang="en-US" altLang="ko-KR" dirty="0"/>
              <a:t> !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0CF278-37AF-4223-99CD-BED440948CD2}"/>
              </a:ext>
            </a:extLst>
          </p:cNvPr>
          <p:cNvSpPr txBox="1"/>
          <p:nvPr/>
        </p:nvSpPr>
        <p:spPr>
          <a:xfrm>
            <a:off x="4548413" y="4161324"/>
            <a:ext cx="5776686" cy="61555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dirty="0"/>
              <a:t>1.</a:t>
            </a:r>
            <a:r>
              <a:rPr lang="en-US" altLang="ko-KR" sz="1600" dirty="0"/>
              <a:t> </a:t>
            </a:r>
            <a:r>
              <a:rPr lang="ko-KR" altLang="en-US" sz="1600" dirty="0"/>
              <a:t>많은 게임제작으로 인한 테스트 시간이 많이 소요되었다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시간 분배를 잘 고려하지 못하였다</a:t>
            </a:r>
            <a:r>
              <a:rPr lang="en-US" altLang="ko-KR" sz="1600" dirty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7930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C0C2AFD-DF20-4FED-A32A-778DE0E9A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997" y="1336121"/>
            <a:ext cx="5856006" cy="2838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A28DFC-4E15-473A-B568-253E3528E79F}"/>
              </a:ext>
            </a:extLst>
          </p:cNvPr>
          <p:cNvSpPr txBox="1"/>
          <p:nvPr/>
        </p:nvSpPr>
        <p:spPr>
          <a:xfrm>
            <a:off x="3455977" y="2093515"/>
            <a:ext cx="5280046" cy="1323439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8000" dirty="0">
                <a:latin typeface="+mj-lt"/>
                <a:cs typeface="Arial" panose="020B0604020202020204" pitchFamily="34" charset="0"/>
              </a:rPr>
              <a:t>Thanks!</a:t>
            </a:r>
            <a:endParaRPr lang="ko-KR" altLang="en-US" sz="8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AC52E90B-1243-4C8E-B4E7-CD7F06DE5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1075" y="1642971"/>
            <a:ext cx="377825" cy="377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218FEC-EA21-4E72-B403-E9A8CA9E7E69}"/>
              </a:ext>
            </a:extLst>
          </p:cNvPr>
          <p:cNvSpPr txBox="1"/>
          <p:nvPr/>
        </p:nvSpPr>
        <p:spPr>
          <a:xfrm>
            <a:off x="3073400" y="1647217"/>
            <a:ext cx="740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ko-KR" altLang="en-US" sz="1800" dirty="0"/>
              <a:t>홍원기 </a:t>
            </a:r>
            <a:r>
              <a:rPr lang="en-US" altLang="ko-KR" sz="1800" dirty="0"/>
              <a:t>: </a:t>
            </a:r>
            <a:r>
              <a:rPr lang="ko-KR" altLang="en-US" sz="1800" dirty="0"/>
              <a:t>기획</a:t>
            </a:r>
            <a:r>
              <a:rPr lang="en-US" altLang="ko-KR" sz="1800" dirty="0"/>
              <a:t>/</a:t>
            </a:r>
            <a:r>
              <a:rPr lang="ko-KR" altLang="en-US" sz="1800" dirty="0"/>
              <a:t>총괄</a:t>
            </a:r>
            <a:r>
              <a:rPr lang="en-US" altLang="ko-KR" sz="1800" dirty="0"/>
              <a:t>/</a:t>
            </a:r>
            <a:r>
              <a:rPr lang="ko-KR" altLang="en-US" sz="1800" dirty="0"/>
              <a:t>감독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FF2E0-760E-42C0-A4AD-6E687A6C83EA}"/>
              </a:ext>
            </a:extLst>
          </p:cNvPr>
          <p:cNvSpPr txBox="1"/>
          <p:nvPr/>
        </p:nvSpPr>
        <p:spPr>
          <a:xfrm>
            <a:off x="3073400" y="2812579"/>
            <a:ext cx="740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ko-KR" altLang="en-US" sz="1800" dirty="0" err="1"/>
              <a:t>정현웅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게임제작 및 디자인</a:t>
            </a:r>
            <a:r>
              <a:rPr lang="en-US" altLang="ko-KR" sz="1800" dirty="0"/>
              <a:t> </a:t>
            </a:r>
            <a:endParaRPr lang="ko-KR" alt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62B36-A6E8-4BC7-93E5-684A7DB2E590}"/>
              </a:ext>
            </a:extLst>
          </p:cNvPr>
          <p:cNvSpPr txBox="1"/>
          <p:nvPr/>
        </p:nvSpPr>
        <p:spPr>
          <a:xfrm>
            <a:off x="3073400" y="3974195"/>
            <a:ext cx="740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ko-KR" altLang="en-US" sz="1800" dirty="0"/>
              <a:t>이상우 </a:t>
            </a:r>
            <a:r>
              <a:rPr lang="en-US" altLang="ko-KR" sz="1800" dirty="0"/>
              <a:t>: </a:t>
            </a:r>
            <a:r>
              <a:rPr lang="ko-KR" altLang="en-US" sz="1800" dirty="0"/>
              <a:t>게임제작 및 디자인</a:t>
            </a:r>
            <a:r>
              <a:rPr lang="en-US" altLang="ko-KR" sz="1800" dirty="0"/>
              <a:t> </a:t>
            </a:r>
            <a:endParaRPr lang="ko-KR" alt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920D6-A57B-481C-BBC1-CE4C8B09F936}"/>
              </a:ext>
            </a:extLst>
          </p:cNvPr>
          <p:cNvSpPr txBox="1"/>
          <p:nvPr/>
        </p:nvSpPr>
        <p:spPr>
          <a:xfrm>
            <a:off x="3073400" y="5135811"/>
            <a:ext cx="740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ko-KR" altLang="en-US" sz="1800" dirty="0"/>
              <a:t>김수찬 </a:t>
            </a:r>
            <a:r>
              <a:rPr lang="en-US" altLang="ko-KR" sz="1800" dirty="0"/>
              <a:t>: </a:t>
            </a:r>
            <a:r>
              <a:rPr lang="ko-KR" altLang="en-US" sz="1800" dirty="0"/>
              <a:t>게임제작 및 디자인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C9934CA9-3211-49D7-A6FD-EF23E8474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1075" y="2806460"/>
            <a:ext cx="377825" cy="377825"/>
          </a:xfrm>
          <a:prstGeom prst="rect">
            <a:avLst/>
          </a:prstGeom>
        </p:spPr>
      </p:pic>
      <p:pic>
        <p:nvPicPr>
          <p:cNvPr id="10" name="그래픽 7">
            <a:extLst>
              <a:ext uri="{FF2B5EF4-FFF2-40B4-BE49-F238E27FC236}">
                <a16:creationId xmlns:a16="http://schemas.microsoft.com/office/drawing/2014/main" id="{C9934CA9-3211-49D7-A6FD-EF23E8474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1073" y="5183203"/>
            <a:ext cx="377825" cy="377825"/>
          </a:xfrm>
          <a:prstGeom prst="rect">
            <a:avLst/>
          </a:prstGeom>
        </p:spPr>
      </p:pic>
      <p:pic>
        <p:nvPicPr>
          <p:cNvPr id="11" name="그래픽 7">
            <a:extLst>
              <a:ext uri="{FF2B5EF4-FFF2-40B4-BE49-F238E27FC236}">
                <a16:creationId xmlns:a16="http://schemas.microsoft.com/office/drawing/2014/main" id="{C9934CA9-3211-49D7-A6FD-EF23E8474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1073" y="3969949"/>
            <a:ext cx="377825" cy="377825"/>
          </a:xfrm>
          <a:prstGeom prst="rect">
            <a:avLst/>
          </a:prstGeom>
        </p:spPr>
      </p:pic>
      <p:sp>
        <p:nvSpPr>
          <p:cNvPr id="12" name="사각형: 둥근 위쪽 모서리 23">
            <a:extLst>
              <a:ext uri="{FF2B5EF4-FFF2-40B4-BE49-F238E27FC236}">
                <a16:creationId xmlns:a16="http://schemas.microsoft.com/office/drawing/2014/main" id="{758DDB4C-E646-40EB-9333-71C8DF940119}"/>
              </a:ext>
            </a:extLst>
          </p:cNvPr>
          <p:cNvSpPr/>
          <p:nvPr/>
        </p:nvSpPr>
        <p:spPr>
          <a:xfrm rot="16200000">
            <a:off x="-2915708" y="2886721"/>
            <a:ext cx="6886990" cy="1055571"/>
          </a:xfrm>
          <a:prstGeom prst="round2SameRect">
            <a:avLst/>
          </a:prstGeom>
          <a:solidFill>
            <a:schemeClr val="bg2"/>
          </a:solidFill>
          <a:ln w="50800" cap="flat" cmpd="tri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B44B34-C91B-BC86-1DAB-EE36C5D4896C}"/>
              </a:ext>
            </a:extLst>
          </p:cNvPr>
          <p:cNvSpPr txBox="1"/>
          <p:nvPr/>
        </p:nvSpPr>
        <p:spPr>
          <a:xfrm rot="10800000">
            <a:off x="-72378" y="252660"/>
            <a:ext cx="1200329" cy="994824"/>
          </a:xfrm>
          <a:prstGeom prst="rect">
            <a:avLst/>
          </a:prstGeom>
          <a:noFill/>
          <a:scene3d>
            <a:camera prst="orthographicFront">
              <a:rot lat="19602351" lon="20369814" rev="7541129"/>
            </a:camera>
            <a:lightRig rig="threePt" dir="t"/>
          </a:scene3d>
          <a:sp3d/>
        </p:spPr>
        <p:txBody>
          <a:bodyPr vert="eaVert" wrap="none" rtlCol="0">
            <a:spAutoFit/>
            <a:flatTx/>
          </a:bodyPr>
          <a:lstStyle/>
          <a:p>
            <a:r>
              <a:rPr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</a:t>
            </a:r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C9EFC-5A74-4125-A968-13F1B57FBDE6}"/>
              </a:ext>
            </a:extLst>
          </p:cNvPr>
          <p:cNvSpPr txBox="1"/>
          <p:nvPr/>
        </p:nvSpPr>
        <p:spPr>
          <a:xfrm>
            <a:off x="1127951" y="421138"/>
            <a:ext cx="71004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00" dirty="0"/>
              <a:t>- SAM JO -</a:t>
            </a:r>
          </a:p>
        </p:txBody>
      </p:sp>
    </p:spTree>
    <p:extLst>
      <p:ext uri="{BB962C8B-B14F-4D97-AF65-F5344CB8AC3E}">
        <p14:creationId xmlns:p14="http://schemas.microsoft.com/office/powerpoint/2010/main" val="651621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CB29647-2058-42C3-8BBB-F80721BECB55}"/>
              </a:ext>
            </a:extLst>
          </p:cNvPr>
          <p:cNvSpPr/>
          <p:nvPr/>
        </p:nvSpPr>
        <p:spPr>
          <a:xfrm>
            <a:off x="8240066" y="979786"/>
            <a:ext cx="1795355" cy="1360118"/>
          </a:xfrm>
          <a:custGeom>
            <a:avLst/>
            <a:gdLst>
              <a:gd name="connsiteX0" fmla="*/ 313563 w 314325"/>
              <a:gd name="connsiteY0" fmla="*/ 237935 h 238125"/>
              <a:gd name="connsiteX1" fmla="*/ 7144 w 314325"/>
              <a:gd name="connsiteY1" fmla="*/ 237935 h 238125"/>
              <a:gd name="connsiteX2" fmla="*/ 7239 w 314325"/>
              <a:gd name="connsiteY2" fmla="*/ 237839 h 238125"/>
              <a:gd name="connsiteX3" fmla="*/ 129254 w 314325"/>
              <a:gd name="connsiteY3" fmla="*/ 22670 h 238125"/>
              <a:gd name="connsiteX4" fmla="*/ 160210 w 314325"/>
              <a:gd name="connsiteY4" fmla="*/ 7144 h 238125"/>
              <a:gd name="connsiteX5" fmla="*/ 191262 w 314325"/>
              <a:gd name="connsiteY5" fmla="*/ 22670 h 238125"/>
              <a:gd name="connsiteX6" fmla="*/ 313468 w 314325"/>
              <a:gd name="connsiteY6" fmla="*/ 237839 h 238125"/>
              <a:gd name="connsiteX7" fmla="*/ 313563 w 314325"/>
              <a:gd name="connsiteY7" fmla="*/ 237935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325" h="238125">
                <a:moveTo>
                  <a:pt x="313563" y="237935"/>
                </a:moveTo>
                <a:lnTo>
                  <a:pt x="7144" y="237935"/>
                </a:lnTo>
                <a:lnTo>
                  <a:pt x="7239" y="237839"/>
                </a:lnTo>
                <a:lnTo>
                  <a:pt x="129254" y="22670"/>
                </a:lnTo>
                <a:cubicBezTo>
                  <a:pt x="135160" y="12287"/>
                  <a:pt x="147637" y="7144"/>
                  <a:pt x="160210" y="7144"/>
                </a:cubicBezTo>
                <a:cubicBezTo>
                  <a:pt x="172783" y="7144"/>
                  <a:pt x="185357" y="12287"/>
                  <a:pt x="191262" y="22670"/>
                </a:cubicBezTo>
                <a:lnTo>
                  <a:pt x="313468" y="237839"/>
                </a:lnTo>
                <a:lnTo>
                  <a:pt x="313563" y="237935"/>
                </a:lnTo>
                <a:close/>
              </a:path>
            </a:pathLst>
          </a:custGeom>
          <a:solidFill>
            <a:srgbClr val="ED395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5580EC5B-23C9-4502-9B17-6B6F2606392C}"/>
              </a:ext>
            </a:extLst>
          </p:cNvPr>
          <p:cNvSpPr/>
          <p:nvPr/>
        </p:nvSpPr>
        <p:spPr>
          <a:xfrm>
            <a:off x="7499326" y="2434209"/>
            <a:ext cx="3318687" cy="1360118"/>
          </a:xfrm>
          <a:custGeom>
            <a:avLst/>
            <a:gdLst>
              <a:gd name="connsiteX0" fmla="*/ 575310 w 581025"/>
              <a:gd name="connsiteY0" fmla="*/ 239935 h 238125"/>
              <a:gd name="connsiteX1" fmla="*/ 7144 w 581025"/>
              <a:gd name="connsiteY1" fmla="*/ 239935 h 238125"/>
              <a:gd name="connsiteX2" fmla="*/ 138017 w 581025"/>
              <a:gd name="connsiteY2" fmla="*/ 7144 h 238125"/>
              <a:gd name="connsiteX3" fmla="*/ 444437 w 581025"/>
              <a:gd name="connsiteY3" fmla="*/ 7144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025" h="238125">
                <a:moveTo>
                  <a:pt x="575310" y="239935"/>
                </a:moveTo>
                <a:lnTo>
                  <a:pt x="7144" y="239935"/>
                </a:lnTo>
                <a:lnTo>
                  <a:pt x="138017" y="7144"/>
                </a:lnTo>
                <a:lnTo>
                  <a:pt x="444437" y="7144"/>
                </a:lnTo>
                <a:close/>
              </a:path>
            </a:pathLst>
          </a:custGeom>
          <a:solidFill>
            <a:srgbClr val="1F68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9E1E58E6-C721-456B-8DBB-9B36CCCDEAE1}"/>
              </a:ext>
            </a:extLst>
          </p:cNvPr>
          <p:cNvSpPr/>
          <p:nvPr/>
        </p:nvSpPr>
        <p:spPr>
          <a:xfrm>
            <a:off x="6852747" y="3846012"/>
            <a:ext cx="4569995" cy="1468927"/>
          </a:xfrm>
          <a:custGeom>
            <a:avLst/>
            <a:gdLst>
              <a:gd name="connsiteX0" fmla="*/ 801763 w 800100"/>
              <a:gd name="connsiteY0" fmla="*/ 226600 h 257175"/>
              <a:gd name="connsiteX1" fmla="*/ 767855 w 800100"/>
              <a:gd name="connsiteY1" fmla="*/ 254318 h 257175"/>
              <a:gd name="connsiteX2" fmla="*/ 40906 w 800100"/>
              <a:gd name="connsiteY2" fmla="*/ 254318 h 257175"/>
              <a:gd name="connsiteX3" fmla="*/ 9950 w 800100"/>
              <a:gd name="connsiteY3" fmla="*/ 215646 h 257175"/>
              <a:gd name="connsiteX4" fmla="*/ 120345 w 800100"/>
              <a:gd name="connsiteY4" fmla="*/ 7144 h 257175"/>
              <a:gd name="connsiteX5" fmla="*/ 688511 w 800100"/>
              <a:gd name="connsiteY5" fmla="*/ 7144 h 257175"/>
              <a:gd name="connsiteX6" fmla="*/ 798906 w 800100"/>
              <a:gd name="connsiteY6" fmla="*/ 215646 h 257175"/>
              <a:gd name="connsiteX7" fmla="*/ 801763 w 800100"/>
              <a:gd name="connsiteY7" fmla="*/ 226600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0100" h="257175">
                <a:moveTo>
                  <a:pt x="801763" y="226600"/>
                </a:moveTo>
                <a:cubicBezTo>
                  <a:pt x="801763" y="241268"/>
                  <a:pt x="787286" y="254318"/>
                  <a:pt x="767855" y="254318"/>
                </a:cubicBezTo>
                <a:lnTo>
                  <a:pt x="40906" y="254318"/>
                </a:lnTo>
                <a:cubicBezTo>
                  <a:pt x="16618" y="254318"/>
                  <a:pt x="330" y="233934"/>
                  <a:pt x="9950" y="215646"/>
                </a:cubicBezTo>
                <a:lnTo>
                  <a:pt x="120345" y="7144"/>
                </a:lnTo>
                <a:lnTo>
                  <a:pt x="688511" y="7144"/>
                </a:lnTo>
                <a:lnTo>
                  <a:pt x="798906" y="215646"/>
                </a:lnTo>
                <a:cubicBezTo>
                  <a:pt x="800906" y="219266"/>
                  <a:pt x="801763" y="222980"/>
                  <a:pt x="801763" y="226600"/>
                </a:cubicBezTo>
                <a:close/>
              </a:path>
            </a:pathLst>
          </a:custGeom>
          <a:solidFill>
            <a:srgbClr val="FFD74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D41FD89-4FD7-4A53-98C0-930BC2850FC4}"/>
              </a:ext>
            </a:extLst>
          </p:cNvPr>
          <p:cNvCxnSpPr>
            <a:cxnSpLocks/>
          </p:cNvCxnSpPr>
          <p:nvPr/>
        </p:nvCxnSpPr>
        <p:spPr>
          <a:xfrm flipH="1">
            <a:off x="5819804" y="1700312"/>
            <a:ext cx="2427046" cy="0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5CFC651-E882-4C5A-A338-D3F663708C2E}"/>
              </a:ext>
            </a:extLst>
          </p:cNvPr>
          <p:cNvCxnSpPr>
            <a:cxnSpLocks/>
          </p:cNvCxnSpPr>
          <p:nvPr/>
        </p:nvCxnSpPr>
        <p:spPr>
          <a:xfrm flipH="1">
            <a:off x="5819805" y="3132411"/>
            <a:ext cx="1679521" cy="0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7A007E9-9D8D-4A76-A71F-B1B58BF9FDF5}"/>
              </a:ext>
            </a:extLst>
          </p:cNvPr>
          <p:cNvCxnSpPr>
            <a:cxnSpLocks/>
          </p:cNvCxnSpPr>
          <p:nvPr/>
        </p:nvCxnSpPr>
        <p:spPr>
          <a:xfrm flipH="1">
            <a:off x="5819805" y="4581669"/>
            <a:ext cx="990155" cy="0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DE744FB-91EF-496C-B814-19A434ED73A9}"/>
              </a:ext>
            </a:extLst>
          </p:cNvPr>
          <p:cNvSpPr txBox="1"/>
          <p:nvPr/>
        </p:nvSpPr>
        <p:spPr>
          <a:xfrm>
            <a:off x="1909142" y="1750282"/>
            <a:ext cx="3918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i="1" dirty="0"/>
              <a:t>수평적 사고</a:t>
            </a:r>
            <a:r>
              <a:rPr lang="en-US" altLang="ko-KR" sz="1600" i="1" dirty="0"/>
              <a:t> (NO </a:t>
            </a:r>
            <a:r>
              <a:rPr lang="ko-KR" altLang="en-US" sz="1600" i="1" dirty="0"/>
              <a:t>지배적인 사고</a:t>
            </a:r>
            <a:r>
              <a:rPr lang="en-US" altLang="ko-KR" sz="1600" i="1" dirty="0"/>
              <a:t>)</a:t>
            </a:r>
          </a:p>
          <a:p>
            <a:r>
              <a:rPr lang="en-US" altLang="ko-KR" sz="1200" dirty="0"/>
              <a:t>Ex)  </a:t>
            </a:r>
            <a:r>
              <a:rPr lang="ko-KR" altLang="en-US" sz="1200" dirty="0"/>
              <a:t>너 </a:t>
            </a:r>
            <a:r>
              <a:rPr lang="en-US" altLang="ko-KR" sz="1200" dirty="0"/>
              <a:t>= </a:t>
            </a:r>
            <a:r>
              <a:rPr lang="ko-KR" altLang="en-US" sz="1200" dirty="0"/>
              <a:t>나 </a:t>
            </a:r>
            <a:r>
              <a:rPr lang="en-US" altLang="ko-KR" sz="1200" dirty="0"/>
              <a:t>,</a:t>
            </a:r>
            <a:r>
              <a:rPr lang="ko-KR" altLang="en-US" sz="1200" dirty="0"/>
              <a:t> 나 </a:t>
            </a:r>
            <a:r>
              <a:rPr lang="en-US" altLang="ko-KR" sz="1200" dirty="0"/>
              <a:t>= </a:t>
            </a:r>
            <a:r>
              <a:rPr lang="ko-KR" altLang="en-US" sz="1200" dirty="0"/>
              <a:t>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E02182-1F1E-4B11-A166-E5A52B719932}"/>
              </a:ext>
            </a:extLst>
          </p:cNvPr>
          <p:cNvSpPr/>
          <p:nvPr/>
        </p:nvSpPr>
        <p:spPr>
          <a:xfrm>
            <a:off x="1909860" y="1163001"/>
            <a:ext cx="3909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+mj-lt"/>
              </a:rPr>
              <a:t>Brainstorming</a:t>
            </a:r>
            <a:endParaRPr lang="ko-KR" altLang="en-US" sz="4000" dirty="0"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1C53F2-83BE-4B0A-A39F-A61F21F0B194}"/>
              </a:ext>
            </a:extLst>
          </p:cNvPr>
          <p:cNvSpPr txBox="1"/>
          <p:nvPr/>
        </p:nvSpPr>
        <p:spPr>
          <a:xfrm>
            <a:off x="1938300" y="3045502"/>
            <a:ext cx="3918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i="1" dirty="0"/>
              <a:t>원활한 커뮤니케이션</a:t>
            </a:r>
            <a:r>
              <a:rPr lang="en-US" altLang="ko-KR" sz="1600" i="1" dirty="0"/>
              <a:t>, </a:t>
            </a:r>
            <a:r>
              <a:rPr lang="ko-KR" altLang="en-US" sz="1600" i="1" dirty="0"/>
              <a:t>조직적인 역할분담</a:t>
            </a:r>
            <a:r>
              <a:rPr lang="en-US" altLang="ko-KR" sz="1600" i="1" dirty="0"/>
              <a:t>, </a:t>
            </a:r>
            <a:r>
              <a:rPr lang="ko-KR" altLang="en-US" sz="1600" i="1" dirty="0"/>
              <a:t>규칙적인 미팅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F001F2-4828-4562-9E5F-29DB767F1C09}"/>
              </a:ext>
            </a:extLst>
          </p:cNvPr>
          <p:cNvSpPr/>
          <p:nvPr/>
        </p:nvSpPr>
        <p:spPr>
          <a:xfrm>
            <a:off x="1916151" y="2426544"/>
            <a:ext cx="3909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+mj-lt"/>
              </a:rPr>
              <a:t>Organization</a:t>
            </a:r>
            <a:endParaRPr lang="ko-KR" altLang="en-US" sz="4000" dirty="0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883278-7FCA-4C16-A418-341E20F932E2}"/>
              </a:ext>
            </a:extLst>
          </p:cNvPr>
          <p:cNvSpPr txBox="1"/>
          <p:nvPr/>
        </p:nvSpPr>
        <p:spPr>
          <a:xfrm>
            <a:off x="1857827" y="4842022"/>
            <a:ext cx="391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아이디어 및 자료수집</a:t>
            </a: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3D740965-ECBC-4583-B2DB-2C3330895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7376" y="1433557"/>
            <a:ext cx="694302" cy="706068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6AD0E6D5-3B70-4AEA-BEF4-77C8EE673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8588" y="4246092"/>
            <a:ext cx="600162" cy="600162"/>
          </a:xfrm>
          <a:prstGeom prst="rect">
            <a:avLst/>
          </a:prstGeom>
        </p:spPr>
      </p:pic>
      <p:grpSp>
        <p:nvGrpSpPr>
          <p:cNvPr id="2" name="그래픽 39">
            <a:extLst>
              <a:ext uri="{FF2B5EF4-FFF2-40B4-BE49-F238E27FC236}">
                <a16:creationId xmlns:a16="http://schemas.microsoft.com/office/drawing/2014/main" id="{C741A45A-F19E-461F-94CC-5D87E9454D0D}"/>
              </a:ext>
            </a:extLst>
          </p:cNvPr>
          <p:cNvGrpSpPr/>
          <p:nvPr/>
        </p:nvGrpSpPr>
        <p:grpSpPr>
          <a:xfrm>
            <a:off x="8910426" y="2801886"/>
            <a:ext cx="496486" cy="590628"/>
            <a:chOff x="8328031" y="2774678"/>
            <a:chExt cx="496486" cy="590628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787A8AC8-A844-4397-811F-D827CBD3DBEC}"/>
                </a:ext>
              </a:extLst>
            </p:cNvPr>
            <p:cNvSpPr/>
            <p:nvPr/>
          </p:nvSpPr>
          <p:spPr>
            <a:xfrm>
              <a:off x="8389106" y="2774678"/>
              <a:ext cx="435411" cy="529553"/>
            </a:xfrm>
            <a:custGeom>
              <a:avLst/>
              <a:gdLst>
                <a:gd name="connsiteX0" fmla="*/ 431998 w 435410"/>
                <a:gd name="connsiteY0" fmla="*/ 132859 h 529552"/>
                <a:gd name="connsiteX1" fmla="*/ 431763 w 435410"/>
                <a:gd name="connsiteY1" fmla="*/ 131329 h 529552"/>
                <a:gd name="connsiteX2" fmla="*/ 431763 w 435410"/>
                <a:gd name="connsiteY2" fmla="*/ 131329 h 529552"/>
                <a:gd name="connsiteX3" fmla="*/ 428468 w 435410"/>
                <a:gd name="connsiteY3" fmla="*/ 124386 h 529552"/>
                <a:gd name="connsiteX4" fmla="*/ 428232 w 435410"/>
                <a:gd name="connsiteY4" fmla="*/ 124151 h 529552"/>
                <a:gd name="connsiteX5" fmla="*/ 427408 w 435410"/>
                <a:gd name="connsiteY5" fmla="*/ 123327 h 529552"/>
                <a:gd name="connsiteX6" fmla="*/ 427408 w 435410"/>
                <a:gd name="connsiteY6" fmla="*/ 123327 h 529552"/>
                <a:gd name="connsiteX7" fmla="*/ 372335 w 435410"/>
                <a:gd name="connsiteY7" fmla="*/ 68842 h 529552"/>
                <a:gd name="connsiteX8" fmla="*/ 317614 w 435410"/>
                <a:gd name="connsiteY8" fmla="*/ 13533 h 529552"/>
                <a:gd name="connsiteX9" fmla="*/ 317614 w 435410"/>
                <a:gd name="connsiteY9" fmla="*/ 13533 h 529552"/>
                <a:gd name="connsiteX10" fmla="*/ 316908 w 435410"/>
                <a:gd name="connsiteY10" fmla="*/ 12827 h 529552"/>
                <a:gd name="connsiteX11" fmla="*/ 316555 w 435410"/>
                <a:gd name="connsiteY11" fmla="*/ 12474 h 529552"/>
                <a:gd name="connsiteX12" fmla="*/ 309612 w 435410"/>
                <a:gd name="connsiteY12" fmla="*/ 9179 h 529552"/>
                <a:gd name="connsiteX13" fmla="*/ 309612 w 435410"/>
                <a:gd name="connsiteY13" fmla="*/ 9179 h 529552"/>
                <a:gd name="connsiteX14" fmla="*/ 308082 w 435410"/>
                <a:gd name="connsiteY14" fmla="*/ 8944 h 529552"/>
                <a:gd name="connsiteX15" fmla="*/ 306435 w 435410"/>
                <a:gd name="connsiteY15" fmla="*/ 8826 h 529552"/>
                <a:gd name="connsiteX16" fmla="*/ 272897 w 435410"/>
                <a:gd name="connsiteY16" fmla="*/ 8826 h 529552"/>
                <a:gd name="connsiteX17" fmla="*/ 24477 w 435410"/>
                <a:gd name="connsiteY17" fmla="*/ 8826 h 529552"/>
                <a:gd name="connsiteX18" fmla="*/ 8826 w 435410"/>
                <a:gd name="connsiteY18" fmla="*/ 24595 h 529552"/>
                <a:gd name="connsiteX19" fmla="*/ 8826 w 435410"/>
                <a:gd name="connsiteY19" fmla="*/ 505193 h 529552"/>
                <a:gd name="connsiteX20" fmla="*/ 24595 w 435410"/>
                <a:gd name="connsiteY20" fmla="*/ 520962 h 529552"/>
                <a:gd name="connsiteX21" fmla="*/ 382808 w 435410"/>
                <a:gd name="connsiteY21" fmla="*/ 520962 h 529552"/>
                <a:gd name="connsiteX22" fmla="*/ 416347 w 435410"/>
                <a:gd name="connsiteY22" fmla="*/ 520962 h 529552"/>
                <a:gd name="connsiteX23" fmla="*/ 432116 w 435410"/>
                <a:gd name="connsiteY23" fmla="*/ 505193 h 529552"/>
                <a:gd name="connsiteX24" fmla="*/ 432116 w 435410"/>
                <a:gd name="connsiteY24" fmla="*/ 134389 h 529552"/>
                <a:gd name="connsiteX25" fmla="*/ 431998 w 435410"/>
                <a:gd name="connsiteY25" fmla="*/ 132859 h 529552"/>
                <a:gd name="connsiteX26" fmla="*/ 333266 w 435410"/>
                <a:gd name="connsiteY26" fmla="*/ 432350 h 529552"/>
                <a:gd name="connsiteX27" fmla="*/ 107558 w 435410"/>
                <a:gd name="connsiteY27" fmla="*/ 432350 h 529552"/>
                <a:gd name="connsiteX28" fmla="*/ 91789 w 435410"/>
                <a:gd name="connsiteY28" fmla="*/ 416581 h 529552"/>
                <a:gd name="connsiteX29" fmla="*/ 107558 w 435410"/>
                <a:gd name="connsiteY29" fmla="*/ 400813 h 529552"/>
                <a:gd name="connsiteX30" fmla="*/ 333383 w 435410"/>
                <a:gd name="connsiteY30" fmla="*/ 400813 h 529552"/>
                <a:gd name="connsiteX31" fmla="*/ 349152 w 435410"/>
                <a:gd name="connsiteY31" fmla="*/ 416581 h 529552"/>
                <a:gd name="connsiteX32" fmla="*/ 333266 w 435410"/>
                <a:gd name="connsiteY32" fmla="*/ 432350 h 529552"/>
                <a:gd name="connsiteX33" fmla="*/ 333266 w 435410"/>
                <a:gd name="connsiteY33" fmla="*/ 335736 h 529552"/>
                <a:gd name="connsiteX34" fmla="*/ 107558 w 435410"/>
                <a:gd name="connsiteY34" fmla="*/ 335736 h 529552"/>
                <a:gd name="connsiteX35" fmla="*/ 91789 w 435410"/>
                <a:gd name="connsiteY35" fmla="*/ 319968 h 529552"/>
                <a:gd name="connsiteX36" fmla="*/ 107558 w 435410"/>
                <a:gd name="connsiteY36" fmla="*/ 304199 h 529552"/>
                <a:gd name="connsiteX37" fmla="*/ 333383 w 435410"/>
                <a:gd name="connsiteY37" fmla="*/ 304199 h 529552"/>
                <a:gd name="connsiteX38" fmla="*/ 349152 w 435410"/>
                <a:gd name="connsiteY38" fmla="*/ 319968 h 529552"/>
                <a:gd name="connsiteX39" fmla="*/ 333266 w 435410"/>
                <a:gd name="connsiteY39" fmla="*/ 335736 h 529552"/>
                <a:gd name="connsiteX40" fmla="*/ 333266 w 435410"/>
                <a:gd name="connsiteY40" fmla="*/ 239240 h 529552"/>
                <a:gd name="connsiteX41" fmla="*/ 107558 w 435410"/>
                <a:gd name="connsiteY41" fmla="*/ 239240 h 529552"/>
                <a:gd name="connsiteX42" fmla="*/ 91789 w 435410"/>
                <a:gd name="connsiteY42" fmla="*/ 223471 h 529552"/>
                <a:gd name="connsiteX43" fmla="*/ 107558 w 435410"/>
                <a:gd name="connsiteY43" fmla="*/ 207702 h 529552"/>
                <a:gd name="connsiteX44" fmla="*/ 333383 w 435410"/>
                <a:gd name="connsiteY44" fmla="*/ 207702 h 529552"/>
                <a:gd name="connsiteX45" fmla="*/ 349152 w 435410"/>
                <a:gd name="connsiteY45" fmla="*/ 223471 h 529552"/>
                <a:gd name="connsiteX46" fmla="*/ 333266 w 435410"/>
                <a:gd name="connsiteY46" fmla="*/ 239240 h 529552"/>
                <a:gd name="connsiteX47" fmla="*/ 322439 w 435410"/>
                <a:gd name="connsiteY47" fmla="*/ 118384 h 529552"/>
                <a:gd name="connsiteX48" fmla="*/ 322204 w 435410"/>
                <a:gd name="connsiteY48" fmla="*/ 52132 h 529552"/>
                <a:gd name="connsiteX49" fmla="*/ 338679 w 435410"/>
                <a:gd name="connsiteY49" fmla="*/ 68724 h 529552"/>
                <a:gd name="connsiteX50" fmla="*/ 389045 w 435410"/>
                <a:gd name="connsiteY50" fmla="*/ 118620 h 529552"/>
                <a:gd name="connsiteX51" fmla="*/ 322439 w 435410"/>
                <a:gd name="connsiteY51" fmla="*/ 118384 h 52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35410" h="529552">
                  <a:moveTo>
                    <a:pt x="431998" y="132859"/>
                  </a:moveTo>
                  <a:cubicBezTo>
                    <a:pt x="431998" y="132388"/>
                    <a:pt x="431880" y="131800"/>
                    <a:pt x="431763" y="131329"/>
                  </a:cubicBezTo>
                  <a:cubicBezTo>
                    <a:pt x="431763" y="131329"/>
                    <a:pt x="431763" y="131329"/>
                    <a:pt x="431763" y="131329"/>
                  </a:cubicBezTo>
                  <a:cubicBezTo>
                    <a:pt x="431292" y="128740"/>
                    <a:pt x="430115" y="126387"/>
                    <a:pt x="428468" y="124386"/>
                  </a:cubicBezTo>
                  <a:cubicBezTo>
                    <a:pt x="428350" y="124268"/>
                    <a:pt x="428232" y="124151"/>
                    <a:pt x="428232" y="124151"/>
                  </a:cubicBezTo>
                  <a:cubicBezTo>
                    <a:pt x="427997" y="123915"/>
                    <a:pt x="427762" y="123562"/>
                    <a:pt x="427408" y="123327"/>
                  </a:cubicBezTo>
                  <a:cubicBezTo>
                    <a:pt x="427408" y="123327"/>
                    <a:pt x="427408" y="123327"/>
                    <a:pt x="427408" y="123327"/>
                  </a:cubicBezTo>
                  <a:lnTo>
                    <a:pt x="372335" y="68842"/>
                  </a:lnTo>
                  <a:lnTo>
                    <a:pt x="317614" y="13533"/>
                  </a:lnTo>
                  <a:cubicBezTo>
                    <a:pt x="317614" y="13533"/>
                    <a:pt x="317614" y="13533"/>
                    <a:pt x="317614" y="13533"/>
                  </a:cubicBezTo>
                  <a:cubicBezTo>
                    <a:pt x="317379" y="13298"/>
                    <a:pt x="317144" y="13062"/>
                    <a:pt x="316908" y="12827"/>
                  </a:cubicBezTo>
                  <a:cubicBezTo>
                    <a:pt x="316791" y="12709"/>
                    <a:pt x="316673" y="12592"/>
                    <a:pt x="316555" y="12474"/>
                  </a:cubicBezTo>
                  <a:cubicBezTo>
                    <a:pt x="314555" y="10826"/>
                    <a:pt x="312201" y="9650"/>
                    <a:pt x="309612" y="9179"/>
                  </a:cubicBezTo>
                  <a:lnTo>
                    <a:pt x="309612" y="9179"/>
                  </a:lnTo>
                  <a:cubicBezTo>
                    <a:pt x="309142" y="9061"/>
                    <a:pt x="308553" y="9061"/>
                    <a:pt x="308082" y="8944"/>
                  </a:cubicBezTo>
                  <a:cubicBezTo>
                    <a:pt x="307494" y="8826"/>
                    <a:pt x="307023" y="8826"/>
                    <a:pt x="306435" y="8826"/>
                  </a:cubicBezTo>
                  <a:lnTo>
                    <a:pt x="272897" y="8826"/>
                  </a:lnTo>
                  <a:lnTo>
                    <a:pt x="24477" y="8826"/>
                  </a:lnTo>
                  <a:cubicBezTo>
                    <a:pt x="15769" y="8826"/>
                    <a:pt x="8826" y="15887"/>
                    <a:pt x="8826" y="24595"/>
                  </a:cubicBezTo>
                  <a:lnTo>
                    <a:pt x="8826" y="505193"/>
                  </a:lnTo>
                  <a:cubicBezTo>
                    <a:pt x="8826" y="513901"/>
                    <a:pt x="15887" y="520962"/>
                    <a:pt x="24595" y="520962"/>
                  </a:cubicBezTo>
                  <a:lnTo>
                    <a:pt x="382808" y="520962"/>
                  </a:lnTo>
                  <a:lnTo>
                    <a:pt x="416347" y="520962"/>
                  </a:lnTo>
                  <a:cubicBezTo>
                    <a:pt x="425055" y="520962"/>
                    <a:pt x="432116" y="513901"/>
                    <a:pt x="432116" y="505193"/>
                  </a:cubicBezTo>
                  <a:lnTo>
                    <a:pt x="432116" y="134389"/>
                  </a:lnTo>
                  <a:cubicBezTo>
                    <a:pt x="431998" y="133918"/>
                    <a:pt x="431998" y="133330"/>
                    <a:pt x="431998" y="132859"/>
                  </a:cubicBezTo>
                  <a:close/>
                  <a:moveTo>
                    <a:pt x="333266" y="432350"/>
                  </a:moveTo>
                  <a:lnTo>
                    <a:pt x="107558" y="432350"/>
                  </a:lnTo>
                  <a:cubicBezTo>
                    <a:pt x="98850" y="432350"/>
                    <a:pt x="91789" y="425290"/>
                    <a:pt x="91789" y="416581"/>
                  </a:cubicBezTo>
                  <a:cubicBezTo>
                    <a:pt x="91789" y="407873"/>
                    <a:pt x="98850" y="400813"/>
                    <a:pt x="107558" y="400813"/>
                  </a:cubicBezTo>
                  <a:lnTo>
                    <a:pt x="333383" y="400813"/>
                  </a:lnTo>
                  <a:cubicBezTo>
                    <a:pt x="342092" y="400813"/>
                    <a:pt x="349152" y="407873"/>
                    <a:pt x="349152" y="416581"/>
                  </a:cubicBezTo>
                  <a:cubicBezTo>
                    <a:pt x="349035" y="425290"/>
                    <a:pt x="341974" y="432350"/>
                    <a:pt x="333266" y="432350"/>
                  </a:cubicBezTo>
                  <a:close/>
                  <a:moveTo>
                    <a:pt x="333266" y="335736"/>
                  </a:moveTo>
                  <a:lnTo>
                    <a:pt x="107558" y="335736"/>
                  </a:lnTo>
                  <a:cubicBezTo>
                    <a:pt x="98850" y="335736"/>
                    <a:pt x="91789" y="328676"/>
                    <a:pt x="91789" y="319968"/>
                  </a:cubicBezTo>
                  <a:cubicBezTo>
                    <a:pt x="91789" y="311259"/>
                    <a:pt x="98850" y="304199"/>
                    <a:pt x="107558" y="304199"/>
                  </a:cubicBezTo>
                  <a:lnTo>
                    <a:pt x="333383" y="304199"/>
                  </a:lnTo>
                  <a:cubicBezTo>
                    <a:pt x="342092" y="304199"/>
                    <a:pt x="349152" y="311259"/>
                    <a:pt x="349152" y="319968"/>
                  </a:cubicBezTo>
                  <a:cubicBezTo>
                    <a:pt x="349035" y="328793"/>
                    <a:pt x="341974" y="335736"/>
                    <a:pt x="333266" y="335736"/>
                  </a:cubicBezTo>
                  <a:close/>
                  <a:moveTo>
                    <a:pt x="333266" y="239240"/>
                  </a:moveTo>
                  <a:lnTo>
                    <a:pt x="107558" y="239240"/>
                  </a:lnTo>
                  <a:cubicBezTo>
                    <a:pt x="98850" y="239240"/>
                    <a:pt x="91789" y="232179"/>
                    <a:pt x="91789" y="223471"/>
                  </a:cubicBezTo>
                  <a:cubicBezTo>
                    <a:pt x="91789" y="214763"/>
                    <a:pt x="98850" y="207702"/>
                    <a:pt x="107558" y="207702"/>
                  </a:cubicBezTo>
                  <a:lnTo>
                    <a:pt x="333383" y="207702"/>
                  </a:lnTo>
                  <a:cubicBezTo>
                    <a:pt x="342092" y="207702"/>
                    <a:pt x="349152" y="214763"/>
                    <a:pt x="349152" y="223471"/>
                  </a:cubicBezTo>
                  <a:cubicBezTo>
                    <a:pt x="349035" y="232179"/>
                    <a:pt x="341974" y="239240"/>
                    <a:pt x="333266" y="239240"/>
                  </a:cubicBezTo>
                  <a:close/>
                  <a:moveTo>
                    <a:pt x="322439" y="118384"/>
                  </a:moveTo>
                  <a:lnTo>
                    <a:pt x="322204" y="52132"/>
                  </a:lnTo>
                  <a:lnTo>
                    <a:pt x="338679" y="68724"/>
                  </a:lnTo>
                  <a:lnTo>
                    <a:pt x="389045" y="118620"/>
                  </a:lnTo>
                  <a:lnTo>
                    <a:pt x="322439" y="11838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A826A41-B87D-4486-8938-21070B760332}"/>
                </a:ext>
              </a:extLst>
            </p:cNvPr>
            <p:cNvSpPr/>
            <p:nvPr/>
          </p:nvSpPr>
          <p:spPr>
            <a:xfrm>
              <a:off x="8328031" y="2835753"/>
              <a:ext cx="435411" cy="529553"/>
            </a:xfrm>
            <a:custGeom>
              <a:avLst/>
              <a:gdLst>
                <a:gd name="connsiteX0" fmla="*/ 57309 w 435410"/>
                <a:gd name="connsiteY0" fmla="*/ 447413 h 529552"/>
                <a:gd name="connsiteX1" fmla="*/ 57309 w 435410"/>
                <a:gd name="connsiteY1" fmla="*/ 8826 h 529552"/>
                <a:gd name="connsiteX2" fmla="*/ 24595 w 435410"/>
                <a:gd name="connsiteY2" fmla="*/ 8826 h 529552"/>
                <a:gd name="connsiteX3" fmla="*/ 8826 w 435410"/>
                <a:gd name="connsiteY3" fmla="*/ 24477 h 529552"/>
                <a:gd name="connsiteX4" fmla="*/ 8826 w 435410"/>
                <a:gd name="connsiteY4" fmla="*/ 505076 h 529552"/>
                <a:gd name="connsiteX5" fmla="*/ 24595 w 435410"/>
                <a:gd name="connsiteY5" fmla="*/ 520844 h 529552"/>
                <a:gd name="connsiteX6" fmla="*/ 416464 w 435410"/>
                <a:gd name="connsiteY6" fmla="*/ 520844 h 529552"/>
                <a:gd name="connsiteX7" fmla="*/ 432233 w 435410"/>
                <a:gd name="connsiteY7" fmla="*/ 505076 h 529552"/>
                <a:gd name="connsiteX8" fmla="*/ 432233 w 435410"/>
                <a:gd name="connsiteY8" fmla="*/ 472361 h 529552"/>
                <a:gd name="connsiteX9" fmla="*/ 82375 w 435410"/>
                <a:gd name="connsiteY9" fmla="*/ 472361 h 529552"/>
                <a:gd name="connsiteX10" fmla="*/ 57309 w 435410"/>
                <a:gd name="connsiteY10" fmla="*/ 447413 h 52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5410" h="529552">
                  <a:moveTo>
                    <a:pt x="57309" y="447413"/>
                  </a:moveTo>
                  <a:lnTo>
                    <a:pt x="57309" y="8826"/>
                  </a:lnTo>
                  <a:lnTo>
                    <a:pt x="24595" y="8826"/>
                  </a:lnTo>
                  <a:cubicBezTo>
                    <a:pt x="15887" y="8826"/>
                    <a:pt x="8826" y="15769"/>
                    <a:pt x="8826" y="24477"/>
                  </a:cubicBezTo>
                  <a:lnTo>
                    <a:pt x="8826" y="505076"/>
                  </a:lnTo>
                  <a:cubicBezTo>
                    <a:pt x="8826" y="513784"/>
                    <a:pt x="15887" y="520844"/>
                    <a:pt x="24595" y="520844"/>
                  </a:cubicBezTo>
                  <a:lnTo>
                    <a:pt x="416464" y="520844"/>
                  </a:lnTo>
                  <a:cubicBezTo>
                    <a:pt x="425173" y="520844"/>
                    <a:pt x="432233" y="513784"/>
                    <a:pt x="432233" y="505076"/>
                  </a:cubicBezTo>
                  <a:lnTo>
                    <a:pt x="432233" y="472361"/>
                  </a:lnTo>
                  <a:lnTo>
                    <a:pt x="82375" y="472361"/>
                  </a:lnTo>
                  <a:cubicBezTo>
                    <a:pt x="68489" y="472479"/>
                    <a:pt x="57309" y="461182"/>
                    <a:pt x="57309" y="4474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EADCD-0B4D-48B0-BBE9-E3710BFA26A7}"/>
              </a:ext>
            </a:extLst>
          </p:cNvPr>
          <p:cNvSpPr/>
          <p:nvPr/>
        </p:nvSpPr>
        <p:spPr>
          <a:xfrm>
            <a:off x="1866318" y="4192230"/>
            <a:ext cx="3909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+mj-lt"/>
              </a:rPr>
              <a:t>Research</a:t>
            </a:r>
            <a:endParaRPr lang="ko-KR" altLang="en-US" sz="4000" dirty="0">
              <a:latin typeface="+mj-lt"/>
            </a:endParaRPr>
          </a:p>
        </p:txBody>
      </p:sp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4F122C6D-B2A4-B38A-480A-28956B2B059B}"/>
              </a:ext>
            </a:extLst>
          </p:cNvPr>
          <p:cNvSpPr/>
          <p:nvPr/>
        </p:nvSpPr>
        <p:spPr>
          <a:xfrm rot="16200000">
            <a:off x="-2915708" y="2886721"/>
            <a:ext cx="6886990" cy="1055571"/>
          </a:xfrm>
          <a:prstGeom prst="round2SameRect">
            <a:avLst/>
          </a:prstGeom>
          <a:solidFill>
            <a:schemeClr val="bg2"/>
          </a:solidFill>
          <a:ln w="50800" cap="flat" cmpd="tri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Nippy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E0E828-86CB-BDF1-1EEE-9102BF6E8ACF}"/>
              </a:ext>
            </a:extLst>
          </p:cNvPr>
          <p:cNvSpPr txBox="1"/>
          <p:nvPr/>
        </p:nvSpPr>
        <p:spPr>
          <a:xfrm rot="10800000">
            <a:off x="-72378" y="252660"/>
            <a:ext cx="1200329" cy="994824"/>
          </a:xfrm>
          <a:prstGeom prst="rect">
            <a:avLst/>
          </a:prstGeom>
          <a:noFill/>
          <a:scene3d>
            <a:camera prst="orthographicFront">
              <a:rot lat="19602351" lon="20369814" rev="7541129"/>
            </a:camera>
            <a:lightRig rig="threePt" dir="t"/>
          </a:scene3d>
          <a:sp3d/>
        </p:spPr>
        <p:txBody>
          <a:bodyPr vert="eaVert" wrap="none" rtlCol="0">
            <a:spAutoFit/>
            <a:flatTx/>
          </a:bodyPr>
          <a:lstStyle/>
          <a:p>
            <a:r>
              <a:rPr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</a:t>
            </a:r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17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E4FB44DA-45B1-4556-9331-025ABF3F76A0}"/>
              </a:ext>
            </a:extLst>
          </p:cNvPr>
          <p:cNvSpPr/>
          <p:nvPr/>
        </p:nvSpPr>
        <p:spPr>
          <a:xfrm>
            <a:off x="8553062" y="3670350"/>
            <a:ext cx="3480318" cy="2058039"/>
          </a:xfrm>
          <a:custGeom>
            <a:avLst/>
            <a:gdLst>
              <a:gd name="connsiteX0" fmla="*/ 0 w 3480318"/>
              <a:gd name="connsiteY0" fmla="*/ 0 h 2058039"/>
              <a:gd name="connsiteX1" fmla="*/ 3039447 w 3480318"/>
              <a:gd name="connsiteY1" fmla="*/ 0 h 2058039"/>
              <a:gd name="connsiteX2" fmla="*/ 3480318 w 3480318"/>
              <a:gd name="connsiteY2" fmla="*/ 440872 h 2058039"/>
              <a:gd name="connsiteX3" fmla="*/ 3039447 w 3480318"/>
              <a:gd name="connsiteY3" fmla="*/ 881743 h 2058039"/>
              <a:gd name="connsiteX4" fmla="*/ 1499687 w 3480318"/>
              <a:gd name="connsiteY4" fmla="*/ 881743 h 2058039"/>
              <a:gd name="connsiteX5" fmla="*/ 1499687 w 3480318"/>
              <a:gd name="connsiteY5" fmla="*/ 2058039 h 2058039"/>
              <a:gd name="connsiteX6" fmla="*/ 1463687 w 3480318"/>
              <a:gd name="connsiteY6" fmla="*/ 2058039 h 2058039"/>
              <a:gd name="connsiteX7" fmla="*/ 1463687 w 3480318"/>
              <a:gd name="connsiteY7" fmla="*/ 881743 h 2058039"/>
              <a:gd name="connsiteX8" fmla="*/ 0 w 3480318"/>
              <a:gd name="connsiteY8" fmla="*/ 881743 h 205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80318" h="2058039">
                <a:moveTo>
                  <a:pt x="0" y="0"/>
                </a:moveTo>
                <a:lnTo>
                  <a:pt x="3039447" y="0"/>
                </a:lnTo>
                <a:lnTo>
                  <a:pt x="3480318" y="440872"/>
                </a:lnTo>
                <a:lnTo>
                  <a:pt x="3039447" y="881743"/>
                </a:lnTo>
                <a:lnTo>
                  <a:pt x="1499687" y="881743"/>
                </a:lnTo>
                <a:lnTo>
                  <a:pt x="1499687" y="2058039"/>
                </a:lnTo>
                <a:lnTo>
                  <a:pt x="1463687" y="2058039"/>
                </a:lnTo>
                <a:lnTo>
                  <a:pt x="1463687" y="881743"/>
                </a:lnTo>
                <a:lnTo>
                  <a:pt x="0" y="881743"/>
                </a:lnTo>
                <a:close/>
              </a:path>
            </a:pathLst>
          </a:custGeom>
          <a:solidFill>
            <a:srgbClr val="1F68F8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dirty="0"/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1D906179-0EEB-4968-9D21-32FFDE955539}"/>
              </a:ext>
            </a:extLst>
          </p:cNvPr>
          <p:cNvSpPr/>
          <p:nvPr/>
        </p:nvSpPr>
        <p:spPr>
          <a:xfrm rot="5400000">
            <a:off x="6892120" y="1867895"/>
            <a:ext cx="1888079" cy="3480319"/>
          </a:xfrm>
          <a:custGeom>
            <a:avLst/>
            <a:gdLst>
              <a:gd name="connsiteX0" fmla="*/ 1006336 w 1888079"/>
              <a:gd name="connsiteY0" fmla="*/ 3480319 h 3480319"/>
              <a:gd name="connsiteX1" fmla="*/ 1006336 w 1888079"/>
              <a:gd name="connsiteY1" fmla="*/ 440871 h 3480319"/>
              <a:gd name="connsiteX2" fmla="*/ 1447208 w 1888079"/>
              <a:gd name="connsiteY2" fmla="*/ 0 h 3480319"/>
              <a:gd name="connsiteX3" fmla="*/ 1888079 w 1888079"/>
              <a:gd name="connsiteY3" fmla="*/ 440871 h 3480319"/>
              <a:gd name="connsiteX4" fmla="*/ 1888079 w 1888079"/>
              <a:gd name="connsiteY4" fmla="*/ 3480319 h 3480319"/>
              <a:gd name="connsiteX5" fmla="*/ 0 w 1888079"/>
              <a:gd name="connsiteY5" fmla="*/ 2002683 h 3480319"/>
              <a:gd name="connsiteX6" fmla="*/ 0 w 1888079"/>
              <a:gd name="connsiteY6" fmla="*/ 1966683 h 3480319"/>
              <a:gd name="connsiteX7" fmla="*/ 1006333 w 1888079"/>
              <a:gd name="connsiteY7" fmla="*/ 1966683 h 3480319"/>
              <a:gd name="connsiteX8" fmla="*/ 1006333 w 1888079"/>
              <a:gd name="connsiteY8" fmla="*/ 2002683 h 3480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8079" h="3480319">
                <a:moveTo>
                  <a:pt x="1006336" y="3480319"/>
                </a:moveTo>
                <a:lnTo>
                  <a:pt x="1006336" y="440871"/>
                </a:lnTo>
                <a:lnTo>
                  <a:pt x="1447208" y="0"/>
                </a:lnTo>
                <a:lnTo>
                  <a:pt x="1888079" y="440871"/>
                </a:lnTo>
                <a:lnTo>
                  <a:pt x="1888079" y="3480319"/>
                </a:lnTo>
                <a:close/>
                <a:moveTo>
                  <a:pt x="0" y="2002683"/>
                </a:moveTo>
                <a:lnTo>
                  <a:pt x="0" y="1966683"/>
                </a:lnTo>
                <a:lnTo>
                  <a:pt x="1006333" y="1966683"/>
                </a:lnTo>
                <a:lnTo>
                  <a:pt x="1006333" y="2002683"/>
                </a:lnTo>
                <a:close/>
              </a:path>
            </a:pathLst>
          </a:custGeom>
          <a:solidFill>
            <a:srgbClr val="ED395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903996B7-3E53-4F8D-921F-76DE3D190024}"/>
              </a:ext>
            </a:extLst>
          </p:cNvPr>
          <p:cNvSpPr/>
          <p:nvPr/>
        </p:nvSpPr>
        <p:spPr>
          <a:xfrm rot="5400000">
            <a:off x="4350079" y="2959210"/>
            <a:ext cx="2058039" cy="3480319"/>
          </a:xfrm>
          <a:custGeom>
            <a:avLst/>
            <a:gdLst>
              <a:gd name="connsiteX0" fmla="*/ 0 w 2058039"/>
              <a:gd name="connsiteY0" fmla="*/ 3480319 h 3480319"/>
              <a:gd name="connsiteX1" fmla="*/ 0 w 2058039"/>
              <a:gd name="connsiteY1" fmla="*/ 440871 h 3480319"/>
              <a:gd name="connsiteX2" fmla="*/ 440872 w 2058039"/>
              <a:gd name="connsiteY2" fmla="*/ 0 h 3480319"/>
              <a:gd name="connsiteX3" fmla="*/ 881744 w 2058039"/>
              <a:gd name="connsiteY3" fmla="*/ 440871 h 3480319"/>
              <a:gd name="connsiteX4" fmla="*/ 881744 w 2058039"/>
              <a:gd name="connsiteY4" fmla="*/ 1952639 h 3480319"/>
              <a:gd name="connsiteX5" fmla="*/ 2058039 w 2058039"/>
              <a:gd name="connsiteY5" fmla="*/ 1952639 h 3480319"/>
              <a:gd name="connsiteX6" fmla="*/ 2058039 w 2058039"/>
              <a:gd name="connsiteY6" fmla="*/ 1988639 h 3480319"/>
              <a:gd name="connsiteX7" fmla="*/ 881744 w 2058039"/>
              <a:gd name="connsiteY7" fmla="*/ 1988639 h 3480319"/>
              <a:gd name="connsiteX8" fmla="*/ 881743 w 2058039"/>
              <a:gd name="connsiteY8" fmla="*/ 3480319 h 3480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8039" h="3480319">
                <a:moveTo>
                  <a:pt x="0" y="3480319"/>
                </a:moveTo>
                <a:lnTo>
                  <a:pt x="0" y="440871"/>
                </a:lnTo>
                <a:lnTo>
                  <a:pt x="440872" y="0"/>
                </a:lnTo>
                <a:lnTo>
                  <a:pt x="881744" y="440871"/>
                </a:lnTo>
                <a:lnTo>
                  <a:pt x="881744" y="1952639"/>
                </a:lnTo>
                <a:lnTo>
                  <a:pt x="2058039" y="1952639"/>
                </a:lnTo>
                <a:lnTo>
                  <a:pt x="2058039" y="1988639"/>
                </a:lnTo>
                <a:lnTo>
                  <a:pt x="881744" y="1988639"/>
                </a:lnTo>
                <a:lnTo>
                  <a:pt x="881743" y="3480319"/>
                </a:lnTo>
                <a:close/>
              </a:path>
            </a:pathLst>
          </a:custGeom>
          <a:solidFill>
            <a:srgbClr val="1F68F8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F51496-7D70-40A9-8FD6-FD437649AFF0}"/>
              </a:ext>
            </a:extLst>
          </p:cNvPr>
          <p:cNvSpPr/>
          <p:nvPr/>
        </p:nvSpPr>
        <p:spPr>
          <a:xfrm>
            <a:off x="4774162" y="3906532"/>
            <a:ext cx="1915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Purpose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91AE1E-0521-4630-A641-94C8E4DDB7A4}"/>
              </a:ext>
            </a:extLst>
          </p:cNvPr>
          <p:cNvSpPr/>
          <p:nvPr/>
        </p:nvSpPr>
        <p:spPr>
          <a:xfrm>
            <a:off x="7231223" y="3906532"/>
            <a:ext cx="1915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Layout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DDA130-2F03-4A12-896E-963580D2104D}"/>
              </a:ext>
            </a:extLst>
          </p:cNvPr>
          <p:cNvSpPr/>
          <p:nvPr/>
        </p:nvSpPr>
        <p:spPr>
          <a:xfrm>
            <a:off x="9688284" y="3906532"/>
            <a:ext cx="1915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Play</a:t>
            </a:r>
            <a:endParaRPr lang="en-US" altLang="ko-KR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F1B17F-71D1-40AE-A4CA-43560440BA5A}"/>
              </a:ext>
            </a:extLst>
          </p:cNvPr>
          <p:cNvSpPr txBox="1"/>
          <p:nvPr/>
        </p:nvSpPr>
        <p:spPr>
          <a:xfrm>
            <a:off x="2762817" y="3088069"/>
            <a:ext cx="2909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sz="1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개발환경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A27EEF-5B22-47C9-AA73-2D2522D7D673}"/>
              </a:ext>
            </a:extLst>
          </p:cNvPr>
          <p:cNvSpPr/>
          <p:nvPr/>
        </p:nvSpPr>
        <p:spPr>
          <a:xfrm>
            <a:off x="2777647" y="2528134"/>
            <a:ext cx="2909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</a:rPr>
              <a:t>ENVIROMENT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2CABFD-190F-432C-A750-5845BF9EF37A}"/>
              </a:ext>
            </a:extLst>
          </p:cNvPr>
          <p:cNvSpPr/>
          <p:nvPr/>
        </p:nvSpPr>
        <p:spPr>
          <a:xfrm>
            <a:off x="1767862" y="2525096"/>
            <a:ext cx="1084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+mj-lt"/>
              </a:rPr>
              <a:t>01.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DA5BCB-8909-4ADA-95D2-8F98030446C0}"/>
              </a:ext>
            </a:extLst>
          </p:cNvPr>
          <p:cNvSpPr txBox="1"/>
          <p:nvPr/>
        </p:nvSpPr>
        <p:spPr>
          <a:xfrm>
            <a:off x="7759585" y="2885517"/>
            <a:ext cx="2909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레이아웃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558AA7-A58B-40E0-8659-0F6E9A14F57E}"/>
              </a:ext>
            </a:extLst>
          </p:cNvPr>
          <p:cNvSpPr/>
          <p:nvPr/>
        </p:nvSpPr>
        <p:spPr>
          <a:xfrm>
            <a:off x="7759584" y="2377098"/>
            <a:ext cx="2909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</a:rPr>
              <a:t>Layout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50A7A1-AAAD-43A1-AD4D-0CBB7290F266}"/>
              </a:ext>
            </a:extLst>
          </p:cNvPr>
          <p:cNvSpPr/>
          <p:nvPr/>
        </p:nvSpPr>
        <p:spPr>
          <a:xfrm>
            <a:off x="6675248" y="2525096"/>
            <a:ext cx="1084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ED395F"/>
                </a:solidFill>
                <a:latin typeface="+mj-lt"/>
              </a:rPr>
              <a:t>03.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75D121-E75B-493C-9104-05748145B69A}"/>
              </a:ext>
            </a:extLst>
          </p:cNvPr>
          <p:cNvSpPr txBox="1"/>
          <p:nvPr/>
        </p:nvSpPr>
        <p:spPr>
          <a:xfrm>
            <a:off x="5316570" y="5266460"/>
            <a:ext cx="239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sz="18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개발목적</a:t>
            </a:r>
            <a:endParaRPr lang="en-US" altLang="ko-KR" sz="18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64D186-9AB8-4D60-82A5-15E99F7A42EB}"/>
              </a:ext>
            </a:extLst>
          </p:cNvPr>
          <p:cNvSpPr/>
          <p:nvPr/>
        </p:nvSpPr>
        <p:spPr>
          <a:xfrm>
            <a:off x="5316568" y="4758041"/>
            <a:ext cx="2395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</a:rPr>
              <a:t>Purpose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51BB8E-0E68-48AD-A378-11651BBD20A6}"/>
              </a:ext>
            </a:extLst>
          </p:cNvPr>
          <p:cNvSpPr/>
          <p:nvPr/>
        </p:nvSpPr>
        <p:spPr>
          <a:xfrm>
            <a:off x="4232231" y="4833469"/>
            <a:ext cx="1084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1F68F8"/>
                </a:solidFill>
                <a:latin typeface="+mj-lt"/>
              </a:rPr>
              <a:t>02.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6E17AD-140E-4557-AD2E-947A0A42F944}"/>
              </a:ext>
            </a:extLst>
          </p:cNvPr>
          <p:cNvSpPr txBox="1"/>
          <p:nvPr/>
        </p:nvSpPr>
        <p:spPr>
          <a:xfrm>
            <a:off x="10202700" y="5266460"/>
            <a:ext cx="239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sz="18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시연</a:t>
            </a:r>
            <a:endParaRPr lang="en-US" altLang="ko-KR" sz="18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82943D-2FA0-49E8-934E-0B594B1AA866}"/>
              </a:ext>
            </a:extLst>
          </p:cNvPr>
          <p:cNvSpPr/>
          <p:nvPr/>
        </p:nvSpPr>
        <p:spPr>
          <a:xfrm>
            <a:off x="10202698" y="4758041"/>
            <a:ext cx="2395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1F68F8"/>
                </a:solidFill>
              </a:rPr>
              <a:t>Play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3BBCA5-7F95-4481-9AFF-6FB62059A110}"/>
              </a:ext>
            </a:extLst>
          </p:cNvPr>
          <p:cNvSpPr/>
          <p:nvPr/>
        </p:nvSpPr>
        <p:spPr>
          <a:xfrm>
            <a:off x="9118361" y="4833469"/>
            <a:ext cx="1084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1F68F8"/>
                </a:solidFill>
                <a:latin typeface="+mj-lt"/>
              </a:rPr>
              <a:t>04.</a:t>
            </a: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125CC003-5F60-4F15-8042-13C62E276BFF}"/>
              </a:ext>
            </a:extLst>
          </p:cNvPr>
          <p:cNvSpPr/>
          <p:nvPr/>
        </p:nvSpPr>
        <p:spPr>
          <a:xfrm rot="5400000">
            <a:off x="1721406" y="1611303"/>
            <a:ext cx="1888079" cy="3993503"/>
          </a:xfrm>
          <a:custGeom>
            <a:avLst/>
            <a:gdLst>
              <a:gd name="connsiteX0" fmla="*/ 1006336 w 1888079"/>
              <a:gd name="connsiteY0" fmla="*/ 3993503 h 3993503"/>
              <a:gd name="connsiteX1" fmla="*/ 1006336 w 1888079"/>
              <a:gd name="connsiteY1" fmla="*/ 440871 h 3993503"/>
              <a:gd name="connsiteX2" fmla="*/ 1447208 w 1888079"/>
              <a:gd name="connsiteY2" fmla="*/ 0 h 3993503"/>
              <a:gd name="connsiteX3" fmla="*/ 1888079 w 1888079"/>
              <a:gd name="connsiteY3" fmla="*/ 440872 h 3993503"/>
              <a:gd name="connsiteX4" fmla="*/ 1888079 w 1888079"/>
              <a:gd name="connsiteY4" fmla="*/ 3993503 h 3993503"/>
              <a:gd name="connsiteX5" fmla="*/ 0 w 1888079"/>
              <a:gd name="connsiteY5" fmla="*/ 1995947 h 3993503"/>
              <a:gd name="connsiteX6" fmla="*/ 0 w 1888079"/>
              <a:gd name="connsiteY6" fmla="*/ 1959947 h 3993503"/>
              <a:gd name="connsiteX7" fmla="*/ 1006333 w 1888079"/>
              <a:gd name="connsiteY7" fmla="*/ 1959947 h 3993503"/>
              <a:gd name="connsiteX8" fmla="*/ 1006333 w 1888079"/>
              <a:gd name="connsiteY8" fmla="*/ 1995947 h 3993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8079" h="3993503">
                <a:moveTo>
                  <a:pt x="1006336" y="3993503"/>
                </a:moveTo>
                <a:lnTo>
                  <a:pt x="1006336" y="440871"/>
                </a:lnTo>
                <a:lnTo>
                  <a:pt x="1447208" y="0"/>
                </a:lnTo>
                <a:lnTo>
                  <a:pt x="1888079" y="440872"/>
                </a:lnTo>
                <a:lnTo>
                  <a:pt x="1888079" y="3993503"/>
                </a:lnTo>
                <a:close/>
                <a:moveTo>
                  <a:pt x="0" y="1995947"/>
                </a:moveTo>
                <a:lnTo>
                  <a:pt x="0" y="1959947"/>
                </a:lnTo>
                <a:lnTo>
                  <a:pt x="1006333" y="1959947"/>
                </a:lnTo>
                <a:lnTo>
                  <a:pt x="1006333" y="1995947"/>
                </a:lnTo>
                <a:close/>
              </a:path>
            </a:pathLst>
          </a:custGeom>
          <a:solidFill>
            <a:srgbClr val="ED395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6BC5B72-3EB6-4165-9C2B-DB51C25A65F1}"/>
              </a:ext>
            </a:extLst>
          </p:cNvPr>
          <p:cNvSpPr/>
          <p:nvPr/>
        </p:nvSpPr>
        <p:spPr>
          <a:xfrm>
            <a:off x="1722740" y="3942138"/>
            <a:ext cx="1915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ENVIROMENT</a:t>
            </a:r>
            <a:endParaRPr lang="en-US" altLang="ko-KR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C4E82C1-A0C8-989B-9262-69D13131E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250" y="929540"/>
            <a:ext cx="6128069" cy="9337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6CBCD4-858C-AEE5-2210-90CC9E84E9A6}"/>
              </a:ext>
            </a:extLst>
          </p:cNvPr>
          <p:cNvSpPr txBox="1"/>
          <p:nvPr/>
        </p:nvSpPr>
        <p:spPr>
          <a:xfrm>
            <a:off x="3992104" y="1053376"/>
            <a:ext cx="4837729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3600" dirty="0"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758DDB4C-E646-40EB-9333-71C8DF940119}"/>
              </a:ext>
            </a:extLst>
          </p:cNvPr>
          <p:cNvSpPr/>
          <p:nvPr/>
        </p:nvSpPr>
        <p:spPr>
          <a:xfrm rot="16200000">
            <a:off x="-2915708" y="2886721"/>
            <a:ext cx="6886990" cy="1055571"/>
          </a:xfrm>
          <a:prstGeom prst="round2SameRect">
            <a:avLst/>
          </a:prstGeom>
          <a:solidFill>
            <a:schemeClr val="bg2"/>
          </a:solidFill>
          <a:ln w="50800" cap="flat" cmpd="tri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B44B34-C91B-BC86-1DAB-EE36C5D4896C}"/>
              </a:ext>
            </a:extLst>
          </p:cNvPr>
          <p:cNvSpPr txBox="1"/>
          <p:nvPr/>
        </p:nvSpPr>
        <p:spPr>
          <a:xfrm rot="10800000">
            <a:off x="-72378" y="252660"/>
            <a:ext cx="1200329" cy="994824"/>
          </a:xfrm>
          <a:prstGeom prst="rect">
            <a:avLst/>
          </a:prstGeom>
          <a:noFill/>
          <a:scene3d>
            <a:camera prst="orthographicFront">
              <a:rot lat="19602351" lon="20369814" rev="7541129"/>
            </a:camera>
            <a:lightRig rig="threePt" dir="t"/>
          </a:scene3d>
          <a:sp3d/>
        </p:spPr>
        <p:txBody>
          <a:bodyPr vert="eaVert" wrap="none" rtlCol="0">
            <a:spAutoFit/>
            <a:flatTx/>
          </a:bodyPr>
          <a:lstStyle/>
          <a:p>
            <a:r>
              <a:rPr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</a:t>
            </a:r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3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37D4C7-0C81-4E6C-A5B7-1FD003B4A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95" y="567232"/>
            <a:ext cx="3415683" cy="1513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6CA044-741A-4DC9-B224-A1B58E6FAA37}"/>
              </a:ext>
            </a:extLst>
          </p:cNvPr>
          <p:cNvSpPr txBox="1"/>
          <p:nvPr/>
        </p:nvSpPr>
        <p:spPr>
          <a:xfrm>
            <a:off x="1344275" y="677782"/>
            <a:ext cx="4751725" cy="129266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5400" b="1" dirty="0" err="1">
                <a:solidFill>
                  <a:schemeClr val="accent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Enviroment</a:t>
            </a:r>
            <a:endParaRPr lang="en-US" altLang="ko-KR" sz="5400" b="1" dirty="0">
              <a:solidFill>
                <a:schemeClr val="accent1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ko-KR" alt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개발환경</a:t>
            </a:r>
            <a:endParaRPr lang="en-US" altLang="ko-KR" sz="2400" b="1" i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2F0B8818-C87F-0DFD-72C9-C3E7495FE542}"/>
              </a:ext>
            </a:extLst>
          </p:cNvPr>
          <p:cNvSpPr/>
          <p:nvPr/>
        </p:nvSpPr>
        <p:spPr>
          <a:xfrm>
            <a:off x="6370320" y="510540"/>
            <a:ext cx="4297680" cy="5836919"/>
          </a:xfrm>
          <a:prstGeom prst="snip2DiagRect">
            <a:avLst/>
          </a:prstGeom>
          <a:solidFill>
            <a:schemeClr val="bg1">
              <a:lumMod val="95000"/>
              <a:alpha val="67000"/>
            </a:schemeClr>
          </a:solidFill>
          <a:ln w="3024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9066DA-CD49-BA7B-5547-43FF5F087B4F}"/>
              </a:ext>
            </a:extLst>
          </p:cNvPr>
          <p:cNvSpPr txBox="1"/>
          <p:nvPr/>
        </p:nvSpPr>
        <p:spPr>
          <a:xfrm>
            <a:off x="6482828" y="1397674"/>
            <a:ext cx="41075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latin typeface="굴림" panose="020B0600000101010101" pitchFamily="50" charset="-127"/>
                <a:ea typeface="굴림" panose="020B0600000101010101" pitchFamily="50" charset="-127"/>
              </a:rPr>
              <a:t>CPU : </a:t>
            </a:r>
            <a:r>
              <a:rPr lang="pt-BR" altLang="ko-KR" b="1" i="1" dirty="0">
                <a:latin typeface="굴림" panose="020B0600000101010101" pitchFamily="50" charset="-127"/>
                <a:ea typeface="굴림" panose="020B0600000101010101" pitchFamily="50" charset="-127"/>
              </a:rPr>
              <a:t>Intel(R) Core(TM) i7-4770             	CPU @ 3.40GHz   3.40 GHz</a:t>
            </a:r>
            <a:endParaRPr lang="en-US" altLang="ko-KR" b="1" i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1" i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b="1" i="1" dirty="0">
                <a:latin typeface="굴림" panose="020B0600000101010101" pitchFamily="50" charset="-127"/>
                <a:ea typeface="굴림" panose="020B0600000101010101" pitchFamily="50" charset="-127"/>
              </a:rPr>
              <a:t>RAM : 8.00GB</a:t>
            </a:r>
          </a:p>
          <a:p>
            <a:endParaRPr lang="en-US" altLang="ko-KR" b="1" i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b="1" i="1" dirty="0">
                <a:latin typeface="굴림" panose="020B0600000101010101" pitchFamily="50" charset="-127"/>
                <a:ea typeface="굴림" panose="020B0600000101010101" pitchFamily="50" charset="-127"/>
              </a:rPr>
              <a:t>OS : Window 10</a:t>
            </a:r>
          </a:p>
          <a:p>
            <a:endParaRPr lang="en-US" altLang="ko-KR" b="1" i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b="1" i="1" dirty="0">
                <a:latin typeface="굴림" panose="020B0600000101010101" pitchFamily="50" charset="-127"/>
                <a:ea typeface="굴림" panose="020B0600000101010101" pitchFamily="50" charset="-127"/>
              </a:rPr>
              <a:t>개발기간 </a:t>
            </a:r>
            <a:r>
              <a:rPr lang="en-US" altLang="ko-KR" b="1" i="1" dirty="0">
                <a:latin typeface="굴림" panose="020B0600000101010101" pitchFamily="50" charset="-127"/>
                <a:ea typeface="굴림" panose="020B0600000101010101" pitchFamily="50" charset="-127"/>
              </a:rPr>
              <a:t>: 2022.10.17 ~ 2022.11.17</a:t>
            </a:r>
          </a:p>
          <a:p>
            <a:r>
              <a:rPr lang="ko-KR" altLang="en-US" b="1" i="1" dirty="0">
                <a:latin typeface="굴림" panose="020B0600000101010101" pitchFamily="50" charset="-127"/>
                <a:ea typeface="굴림" panose="020B0600000101010101" pitchFamily="50" charset="-127"/>
              </a:rPr>
              <a:t>                       약 </a:t>
            </a:r>
            <a:r>
              <a:rPr lang="en-US" altLang="ko-KR" b="1" i="1" dirty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b="1" i="1" dirty="0">
                <a:latin typeface="굴림" panose="020B0600000101010101" pitchFamily="50" charset="-127"/>
                <a:ea typeface="굴림" panose="020B0600000101010101" pitchFamily="50" charset="-127"/>
              </a:rPr>
              <a:t>달</a:t>
            </a:r>
            <a:endParaRPr lang="en-US" altLang="ko-KR" b="1" i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1" i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b="1" i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b="1" i="1" dirty="0">
                <a:latin typeface="굴림" panose="020B0600000101010101" pitchFamily="50" charset="-127"/>
                <a:ea typeface="굴림" panose="020B0600000101010101" pitchFamily="50" charset="-127"/>
              </a:rPr>
              <a:t>개발도구 </a:t>
            </a:r>
            <a:r>
              <a:rPr lang="en-US" altLang="ko-KR" b="1" i="1" dirty="0"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</a:p>
          <a:p>
            <a:endParaRPr lang="en-US" altLang="ko-KR" b="1" i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8F0D8553-C8AA-5E07-B746-698C2FD5BE78}"/>
              </a:ext>
            </a:extLst>
          </p:cNvPr>
          <p:cNvSpPr/>
          <p:nvPr/>
        </p:nvSpPr>
        <p:spPr>
          <a:xfrm rot="16200000">
            <a:off x="-2915708" y="2886721"/>
            <a:ext cx="6886990" cy="1055571"/>
          </a:xfrm>
          <a:prstGeom prst="round2SameRect">
            <a:avLst/>
          </a:prstGeom>
          <a:solidFill>
            <a:schemeClr val="bg2"/>
          </a:solidFill>
          <a:ln w="50800" cap="flat" cmpd="tri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Nippy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9F75B-D1E5-96C1-9BB6-D70D27246296}"/>
              </a:ext>
            </a:extLst>
          </p:cNvPr>
          <p:cNvSpPr txBox="1"/>
          <p:nvPr/>
        </p:nvSpPr>
        <p:spPr>
          <a:xfrm rot="10800000">
            <a:off x="-72378" y="252660"/>
            <a:ext cx="1200329" cy="994824"/>
          </a:xfrm>
          <a:prstGeom prst="rect">
            <a:avLst/>
          </a:prstGeom>
          <a:noFill/>
          <a:scene3d>
            <a:camera prst="orthographicFront">
              <a:rot lat="19602351" lon="20369814" rev="7541129"/>
            </a:camera>
            <a:lightRig rig="threePt" dir="t"/>
          </a:scene3d>
          <a:sp3d/>
        </p:spPr>
        <p:txBody>
          <a:bodyPr vert="eaVert" wrap="none" rtlCol="0">
            <a:spAutoFit/>
            <a:flatTx/>
          </a:bodyPr>
          <a:lstStyle/>
          <a:p>
            <a:r>
              <a:rPr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</a:t>
            </a:r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17" y="4238352"/>
            <a:ext cx="2434864" cy="85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52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37D4C7-0C81-4E6C-A5B7-1FD003B4A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95" y="567232"/>
            <a:ext cx="3415683" cy="1513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6CA044-741A-4DC9-B224-A1B58E6FAA37}"/>
              </a:ext>
            </a:extLst>
          </p:cNvPr>
          <p:cNvSpPr txBox="1"/>
          <p:nvPr/>
        </p:nvSpPr>
        <p:spPr>
          <a:xfrm>
            <a:off x="1344275" y="677782"/>
            <a:ext cx="4751725" cy="1292662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Purpose</a:t>
            </a:r>
          </a:p>
          <a:p>
            <a:pPr algn="ctr"/>
            <a:r>
              <a:rPr lang="ko-KR" altLang="en-US" sz="2400" b="1" i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개발목적</a:t>
            </a:r>
            <a:endParaRPr lang="en-US" altLang="ko-KR" sz="2400" b="1" i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2F0B8818-C87F-0DFD-72C9-C3E7495FE542}"/>
              </a:ext>
            </a:extLst>
          </p:cNvPr>
          <p:cNvSpPr/>
          <p:nvPr/>
        </p:nvSpPr>
        <p:spPr>
          <a:xfrm>
            <a:off x="5661660" y="2048794"/>
            <a:ext cx="5674822" cy="2731424"/>
          </a:xfrm>
          <a:prstGeom prst="snip2DiagRect">
            <a:avLst/>
          </a:prstGeom>
          <a:solidFill>
            <a:schemeClr val="bg1">
              <a:lumMod val="95000"/>
              <a:alpha val="67000"/>
            </a:schemeClr>
          </a:solidFill>
          <a:ln w="3024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9066DA-CD49-BA7B-5547-43FF5F087B4F}"/>
              </a:ext>
            </a:extLst>
          </p:cNvPr>
          <p:cNvSpPr txBox="1"/>
          <p:nvPr/>
        </p:nvSpPr>
        <p:spPr>
          <a:xfrm>
            <a:off x="5661660" y="2845301"/>
            <a:ext cx="5674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1" dirty="0">
                <a:latin typeface="굴림" panose="020B0600000101010101" pitchFamily="50" charset="-127"/>
                <a:ea typeface="굴림" panose="020B0600000101010101" pitchFamily="50" charset="-127"/>
              </a:rPr>
              <a:t>친구들과 가볍게 내기를 할 수 있는</a:t>
            </a:r>
            <a:r>
              <a:rPr lang="en-US" altLang="ko-KR" b="1" i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i="1" dirty="0">
                <a:latin typeface="굴림" panose="020B0600000101010101" pitchFamily="50" charset="-127"/>
                <a:ea typeface="굴림" panose="020B0600000101010101" pitchFamily="50" charset="-127"/>
              </a:rPr>
              <a:t>간단한 미니게임 형태의 게임을</a:t>
            </a:r>
            <a:r>
              <a:rPr lang="en-US" altLang="ko-KR" b="1" i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i="1" dirty="0">
                <a:latin typeface="굴림" panose="020B0600000101010101" pitchFamily="50" charset="-127"/>
                <a:ea typeface="굴림" panose="020B0600000101010101" pitchFamily="50" charset="-127"/>
              </a:rPr>
              <a:t>만들어보고자 하여 </a:t>
            </a:r>
            <a:r>
              <a:rPr lang="en-US" altLang="ko-KR" b="1" i="1" dirty="0">
                <a:latin typeface="굴림" panose="020B0600000101010101" pitchFamily="50" charset="-127"/>
                <a:ea typeface="굴림" panose="020B0600000101010101" pitchFamily="50" charset="-127"/>
              </a:rPr>
              <a:t>Nippy</a:t>
            </a:r>
            <a:r>
              <a:rPr lang="ko-KR" altLang="en-US" b="1" i="1" dirty="0">
                <a:latin typeface="굴림" panose="020B0600000101010101" pitchFamily="50" charset="-127"/>
                <a:ea typeface="굴림" panose="020B0600000101010101" pitchFamily="50" charset="-127"/>
              </a:rPr>
              <a:t>게임을 제작하게 되었습니다</a:t>
            </a:r>
            <a:r>
              <a:rPr lang="en-US" altLang="ko-KR" b="1" i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b="1" i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8F0D8553-C8AA-5E07-B746-698C2FD5BE78}"/>
              </a:ext>
            </a:extLst>
          </p:cNvPr>
          <p:cNvSpPr/>
          <p:nvPr/>
        </p:nvSpPr>
        <p:spPr>
          <a:xfrm rot="16200000">
            <a:off x="-2915708" y="2886721"/>
            <a:ext cx="6886990" cy="1055571"/>
          </a:xfrm>
          <a:prstGeom prst="round2SameRect">
            <a:avLst/>
          </a:prstGeom>
          <a:solidFill>
            <a:schemeClr val="bg2"/>
          </a:solidFill>
          <a:ln w="50800" cap="flat" cmpd="tri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Nippy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9F75B-D1E5-96C1-9BB6-D70D27246296}"/>
              </a:ext>
            </a:extLst>
          </p:cNvPr>
          <p:cNvSpPr txBox="1"/>
          <p:nvPr/>
        </p:nvSpPr>
        <p:spPr>
          <a:xfrm rot="10800000">
            <a:off x="-72378" y="252660"/>
            <a:ext cx="1200329" cy="994824"/>
          </a:xfrm>
          <a:prstGeom prst="rect">
            <a:avLst/>
          </a:prstGeom>
          <a:noFill/>
          <a:scene3d>
            <a:camera prst="orthographicFront">
              <a:rot lat="19602351" lon="20369814" rev="7541129"/>
            </a:camera>
            <a:lightRig rig="threePt" dir="t"/>
          </a:scene3d>
          <a:sp3d/>
        </p:spPr>
        <p:txBody>
          <a:bodyPr vert="eaVert" wrap="none" rtlCol="0">
            <a:spAutoFit/>
            <a:flatTx/>
          </a:bodyPr>
          <a:lstStyle/>
          <a:p>
            <a:r>
              <a:rPr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</a:t>
            </a:r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412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11858" y="750072"/>
            <a:ext cx="4847070" cy="1513759"/>
            <a:chOff x="2330516" y="750072"/>
            <a:chExt cx="4847070" cy="151375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737D4C7-0C81-4E6C-A5B7-1FD003B4A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2894" y="750072"/>
              <a:ext cx="4584192" cy="151375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6CA044-741A-4DC9-B224-A1B58E6FAA37}"/>
                </a:ext>
              </a:extLst>
            </p:cNvPr>
            <p:cNvSpPr txBox="1"/>
            <p:nvPr/>
          </p:nvSpPr>
          <p:spPr>
            <a:xfrm>
              <a:off x="2330516" y="802271"/>
              <a:ext cx="4847070" cy="1292662"/>
            </a:xfrm>
            <a:prstGeom prst="rect">
              <a:avLst/>
            </a:prstGeom>
            <a:noFill/>
            <a:effectLst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accent1">
                      <a:lumMod val="75000"/>
                    </a:schemeClr>
                  </a:solidFill>
                  <a:latin typeface="+mj-lt"/>
                  <a:cs typeface="Arial" panose="020B0604020202020204" pitchFamily="34" charset="0"/>
                </a:rPr>
                <a:t>Layout &amp; Skills</a:t>
              </a:r>
            </a:p>
            <a:p>
              <a:pPr algn="ctr"/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화면구성</a:t>
              </a:r>
              <a:r>
                <a:rPr lang="ko-KR" altLang="en-US" sz="2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&amp;</a:t>
              </a:r>
              <a:r>
                <a:rPr lang="en-US" altLang="ko-KR" sz="2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 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기술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8F0D8553-C8AA-5E07-B746-698C2FD5BE78}"/>
              </a:ext>
            </a:extLst>
          </p:cNvPr>
          <p:cNvSpPr/>
          <p:nvPr/>
        </p:nvSpPr>
        <p:spPr>
          <a:xfrm rot="16200000">
            <a:off x="-2915708" y="2886721"/>
            <a:ext cx="6886990" cy="1055571"/>
          </a:xfrm>
          <a:prstGeom prst="round2SameRect">
            <a:avLst/>
          </a:prstGeom>
          <a:solidFill>
            <a:schemeClr val="bg2"/>
          </a:solidFill>
          <a:ln w="50800" cap="flat" cmpd="tri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Layout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9F75B-D1E5-96C1-9BB6-D70D27246296}"/>
              </a:ext>
            </a:extLst>
          </p:cNvPr>
          <p:cNvSpPr txBox="1"/>
          <p:nvPr/>
        </p:nvSpPr>
        <p:spPr>
          <a:xfrm rot="10800000">
            <a:off x="-72378" y="252660"/>
            <a:ext cx="1200329" cy="994824"/>
          </a:xfrm>
          <a:prstGeom prst="rect">
            <a:avLst/>
          </a:prstGeom>
          <a:noFill/>
          <a:scene3d>
            <a:camera prst="orthographicFront">
              <a:rot lat="19602351" lon="20369814" rev="7541129"/>
            </a:camera>
            <a:lightRig rig="threePt" dir="t"/>
          </a:scene3d>
          <a:sp3d/>
        </p:spPr>
        <p:txBody>
          <a:bodyPr vert="eaVert" wrap="none" rtlCol="0">
            <a:spAutoFit/>
            <a:flatTx/>
          </a:bodyPr>
          <a:lstStyle/>
          <a:p>
            <a:r>
              <a:rPr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06</a:t>
            </a:r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713" y="750072"/>
            <a:ext cx="2547645" cy="52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07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8F0D8553-C8AA-5E07-B746-698C2FD5BE78}"/>
              </a:ext>
            </a:extLst>
          </p:cNvPr>
          <p:cNvSpPr/>
          <p:nvPr/>
        </p:nvSpPr>
        <p:spPr>
          <a:xfrm rot="16200000">
            <a:off x="-2915708" y="2886721"/>
            <a:ext cx="6886990" cy="1055571"/>
          </a:xfrm>
          <a:prstGeom prst="round2SameRect">
            <a:avLst/>
          </a:prstGeom>
          <a:solidFill>
            <a:schemeClr val="bg2"/>
          </a:solidFill>
          <a:ln w="50800" cap="flat" cmpd="tri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Skills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9F75B-D1E5-96C1-9BB6-D70D27246296}"/>
              </a:ext>
            </a:extLst>
          </p:cNvPr>
          <p:cNvSpPr txBox="1"/>
          <p:nvPr/>
        </p:nvSpPr>
        <p:spPr>
          <a:xfrm rot="10800000">
            <a:off x="-72378" y="252660"/>
            <a:ext cx="1200329" cy="994824"/>
          </a:xfrm>
          <a:prstGeom prst="rect">
            <a:avLst/>
          </a:prstGeom>
          <a:noFill/>
          <a:scene3d>
            <a:camera prst="orthographicFront">
              <a:rot lat="19602351" lon="20369814" rev="7541129"/>
            </a:camera>
            <a:lightRig rig="threePt" dir="t"/>
          </a:scene3d>
          <a:sp3d/>
        </p:spPr>
        <p:txBody>
          <a:bodyPr vert="eaVert" wrap="none" rtlCol="0">
            <a:spAutoFit/>
            <a:flatTx/>
          </a:bodyPr>
          <a:lstStyle/>
          <a:p>
            <a:r>
              <a:rPr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07</a:t>
            </a:r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87" y="1436809"/>
            <a:ext cx="2157166" cy="442090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318537" y="1454466"/>
            <a:ext cx="2399197" cy="4418421"/>
            <a:chOff x="4727317" y="2444442"/>
            <a:chExt cx="1977243" cy="365687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079" y="2444442"/>
              <a:ext cx="1852481" cy="3656872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 flipH="1">
              <a:off x="4727317" y="2804185"/>
              <a:ext cx="1918361" cy="595983"/>
            </a:xfrm>
            <a:prstGeom prst="ellipse">
              <a:avLst/>
            </a:prstGeom>
            <a:noFill/>
            <a:ln w="101600" cap="flat" cmpd="dbl">
              <a:solidFill>
                <a:srgbClr val="FF0000"/>
              </a:solidFill>
              <a:prstDash val="lgDashDot"/>
              <a:miter/>
            </a:ln>
          </p:spPr>
          <p:txBody>
            <a:bodyPr rtlCol="0" anchor="ctr"/>
            <a:lstStyle/>
            <a:p>
              <a:pPr algn="ctr"/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273" y="1454466"/>
            <a:ext cx="2272955" cy="438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69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A48138-1665-47BB-B23F-CC8A8665A6D3}"/>
              </a:ext>
            </a:extLst>
          </p:cNvPr>
          <p:cNvSpPr txBox="1"/>
          <p:nvPr/>
        </p:nvSpPr>
        <p:spPr>
          <a:xfrm>
            <a:off x="2020766" y="4206887"/>
            <a:ext cx="2134948" cy="1077218"/>
          </a:xfrm>
          <a:prstGeom prst="rect">
            <a:avLst/>
          </a:prstGeom>
          <a:solidFill>
            <a:schemeClr val="accent6">
              <a:lumMod val="50000"/>
              <a:alpha val="26000"/>
            </a:schemeClr>
          </a:solidFill>
        </p:spPr>
        <p:txBody>
          <a:bodyPr wrap="square" rtlCol="0" anchor="t" anchorCtr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핸드폰을 마구 흔들어주세요</a:t>
            </a:r>
            <a:r>
              <a:rPr lang="en-US" altLang="ko-KR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!</a:t>
            </a:r>
          </a:p>
          <a:p>
            <a:r>
              <a:rPr lang="ko-KR" altLang="en-US" sz="1600" b="1" dirty="0">
                <a:solidFill>
                  <a:srgbClr val="C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핸드폰 놓쳐서 </a:t>
            </a:r>
            <a:r>
              <a:rPr lang="ko-KR" altLang="en-US" sz="1600" b="1" dirty="0" err="1">
                <a:solidFill>
                  <a:srgbClr val="C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박살나도</a:t>
            </a:r>
            <a:r>
              <a:rPr lang="ko-KR" altLang="en-US" sz="1600" b="1" dirty="0">
                <a:solidFill>
                  <a:srgbClr val="C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600" b="1" dirty="0" err="1">
                <a:solidFill>
                  <a:srgbClr val="C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책임안집니다</a:t>
            </a:r>
            <a:endParaRPr lang="ko-KR" altLang="en-US" sz="1600" b="1" dirty="0">
              <a:solidFill>
                <a:srgbClr val="C00000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925D02-B990-4865-88CF-35412391EAA7}"/>
              </a:ext>
            </a:extLst>
          </p:cNvPr>
          <p:cNvSpPr/>
          <p:nvPr/>
        </p:nvSpPr>
        <p:spPr>
          <a:xfrm>
            <a:off x="2020766" y="3527465"/>
            <a:ext cx="2134948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rgbClr val="ED395F"/>
                </a:solidFill>
                <a:latin typeface="Arial Black" panose="020B0A04020102020204" pitchFamily="34" charset="0"/>
              </a:rPr>
              <a:t>둠칫둠칫</a:t>
            </a:r>
            <a:endParaRPr lang="en-US" altLang="ko-KR" sz="3200" b="1" dirty="0">
              <a:solidFill>
                <a:srgbClr val="ED395F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사각형: 둥근 위쪽 모서리 6">
            <a:extLst>
              <a:ext uri="{FF2B5EF4-FFF2-40B4-BE49-F238E27FC236}">
                <a16:creationId xmlns:a16="http://schemas.microsoft.com/office/drawing/2014/main" id="{8F0D8553-C8AA-5E07-B746-698C2FD5BE78}"/>
              </a:ext>
            </a:extLst>
          </p:cNvPr>
          <p:cNvSpPr/>
          <p:nvPr/>
        </p:nvSpPr>
        <p:spPr>
          <a:xfrm rot="16200000">
            <a:off x="-2915708" y="2886721"/>
            <a:ext cx="6886990" cy="1055571"/>
          </a:xfrm>
          <a:prstGeom prst="round2SameRect">
            <a:avLst/>
          </a:prstGeom>
          <a:solidFill>
            <a:schemeClr val="bg2"/>
          </a:solidFill>
          <a:ln w="50800" cap="flat" cmpd="tri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29F75B-D1E5-96C1-9BB6-D70D27246296}"/>
              </a:ext>
            </a:extLst>
          </p:cNvPr>
          <p:cNvSpPr txBox="1"/>
          <p:nvPr/>
        </p:nvSpPr>
        <p:spPr>
          <a:xfrm rot="10800000">
            <a:off x="-72378" y="252660"/>
            <a:ext cx="1200329" cy="994824"/>
          </a:xfrm>
          <a:prstGeom prst="rect">
            <a:avLst/>
          </a:prstGeom>
          <a:noFill/>
          <a:scene3d>
            <a:camera prst="orthographicFront">
              <a:rot lat="19602351" lon="20369814" rev="7541129"/>
            </a:camera>
            <a:lightRig rig="threePt" dir="t"/>
          </a:scene3d>
          <a:sp3d/>
        </p:spPr>
        <p:txBody>
          <a:bodyPr vert="eaVert" wrap="none" rtlCol="0">
            <a:spAutoFit/>
            <a:flatTx/>
          </a:bodyPr>
          <a:lstStyle/>
          <a:p>
            <a:r>
              <a:rPr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08</a:t>
            </a:r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45" y="758258"/>
            <a:ext cx="1463167" cy="22435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79" y="758258"/>
            <a:ext cx="1469263" cy="223742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409" y="758258"/>
            <a:ext cx="1463167" cy="22374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343" y="758258"/>
            <a:ext cx="1446200" cy="220764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7A48138-1665-47BB-B23F-CC8A8665A6D3}"/>
              </a:ext>
            </a:extLst>
          </p:cNvPr>
          <p:cNvSpPr txBox="1"/>
          <p:nvPr/>
        </p:nvSpPr>
        <p:spPr>
          <a:xfrm>
            <a:off x="4444536" y="4206887"/>
            <a:ext cx="2134948" cy="1323439"/>
          </a:xfrm>
          <a:prstGeom prst="rect">
            <a:avLst/>
          </a:prstGeom>
          <a:solidFill>
            <a:schemeClr val="accent6">
              <a:lumMod val="50000"/>
              <a:alpha val="26000"/>
            </a:schemeClr>
          </a:solidFill>
        </p:spPr>
        <p:txBody>
          <a:bodyPr wrap="square" rtlCol="0" anchor="t" anchorCtr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화면에 있는 빨간 버튼을 </a:t>
            </a:r>
            <a:r>
              <a:rPr lang="en-US" altLang="ko-KR" sz="1600" b="1" dirty="0">
                <a:solidFill>
                  <a:srgbClr val="FFFF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10</a:t>
            </a:r>
            <a:r>
              <a:rPr lang="ko-KR" altLang="en-US" sz="1600" b="1" dirty="0" err="1">
                <a:solidFill>
                  <a:srgbClr val="FFFF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초동안</a:t>
            </a:r>
            <a:r>
              <a:rPr lang="ko-KR" altLang="en-US" sz="1600" b="1" dirty="0">
                <a:solidFill>
                  <a:srgbClr val="FFFF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마구 두드려주세요</a:t>
            </a:r>
            <a:r>
              <a:rPr lang="en-US" altLang="ko-KR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r>
              <a:rPr lang="en-US" altLang="ko-KR" sz="1600" b="1" dirty="0">
                <a:solidFill>
                  <a:srgbClr val="C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*</a:t>
            </a:r>
            <a:r>
              <a:rPr lang="ko-KR" altLang="en-US" sz="1600" b="1" dirty="0">
                <a:solidFill>
                  <a:srgbClr val="C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주의</a:t>
            </a:r>
            <a:r>
              <a:rPr lang="en-US" altLang="ko-KR" sz="1600" b="1" dirty="0">
                <a:solidFill>
                  <a:srgbClr val="C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*</a:t>
            </a:r>
            <a:r>
              <a:rPr lang="ko-KR" altLang="en-US" sz="1600" b="1" dirty="0">
                <a:solidFill>
                  <a:srgbClr val="C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두드리다가 깨져도 </a:t>
            </a:r>
            <a:r>
              <a:rPr lang="ko-KR" altLang="en-US" sz="1600" b="1" dirty="0" err="1">
                <a:solidFill>
                  <a:srgbClr val="C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책임안짐</a:t>
            </a:r>
            <a:endParaRPr lang="ko-KR" altLang="en-US" sz="1600" b="1" dirty="0">
              <a:solidFill>
                <a:srgbClr val="C00000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925D02-B990-4865-88CF-35412391EAA7}"/>
              </a:ext>
            </a:extLst>
          </p:cNvPr>
          <p:cNvSpPr/>
          <p:nvPr/>
        </p:nvSpPr>
        <p:spPr>
          <a:xfrm>
            <a:off x="4444536" y="3527465"/>
            <a:ext cx="2134948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rgbClr val="ED395F"/>
                </a:solidFill>
                <a:latin typeface="Arial Black" panose="020B0A04020102020204" pitchFamily="34" charset="0"/>
              </a:rPr>
              <a:t>눌러눌러</a:t>
            </a:r>
            <a:endParaRPr lang="en-US" altLang="ko-KR" sz="3200" b="1" dirty="0">
              <a:solidFill>
                <a:srgbClr val="ED395F"/>
              </a:solidFill>
              <a:latin typeface="Arial Black" panose="020B0A04020102020204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925D02-B990-4865-88CF-35412391EAA7}"/>
              </a:ext>
            </a:extLst>
          </p:cNvPr>
          <p:cNvSpPr/>
          <p:nvPr/>
        </p:nvSpPr>
        <p:spPr>
          <a:xfrm>
            <a:off x="6882068" y="3527465"/>
            <a:ext cx="2134948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ED395F"/>
                </a:solidFill>
                <a:latin typeface="Arial Black" panose="020B0A04020102020204" pitchFamily="34" charset="0"/>
              </a:rPr>
              <a:t>가라사대</a:t>
            </a:r>
            <a:endParaRPr lang="en-US" altLang="ko-KR" sz="3200" b="1" dirty="0">
              <a:solidFill>
                <a:srgbClr val="ED395F"/>
              </a:solidFill>
              <a:latin typeface="Arial Black" panose="020B0A040201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A48138-1665-47BB-B23F-CC8A8665A6D3}"/>
              </a:ext>
            </a:extLst>
          </p:cNvPr>
          <p:cNvSpPr txBox="1"/>
          <p:nvPr/>
        </p:nvSpPr>
        <p:spPr>
          <a:xfrm>
            <a:off x="6882068" y="4206887"/>
            <a:ext cx="2134948" cy="584775"/>
          </a:xfrm>
          <a:prstGeom prst="rect">
            <a:avLst/>
          </a:prstGeom>
          <a:solidFill>
            <a:schemeClr val="accent6">
              <a:lumMod val="50000"/>
              <a:alpha val="26000"/>
            </a:schemeClr>
          </a:solidFill>
        </p:spPr>
        <p:txBody>
          <a:bodyPr wrap="square" rtlCol="0" anchor="t" anchorCtr="0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패턴기억</a:t>
            </a:r>
            <a:r>
              <a:rPr lang="ko-KR" altLang="en-US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en-US" altLang="ko-KR" sz="1600" b="1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1600" b="1" dirty="0">
                <a:solidFill>
                  <a:srgbClr val="FFFF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아케이드</a:t>
            </a:r>
            <a:r>
              <a:rPr lang="ko-KR" altLang="en-US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게임</a:t>
            </a:r>
            <a:r>
              <a:rPr lang="en-US" altLang="ko-KR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!</a:t>
            </a:r>
            <a:endParaRPr lang="ko-KR" altLang="en-US" sz="16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A48138-1665-47BB-B23F-CC8A8665A6D3}"/>
              </a:ext>
            </a:extLst>
          </p:cNvPr>
          <p:cNvSpPr txBox="1"/>
          <p:nvPr/>
        </p:nvSpPr>
        <p:spPr>
          <a:xfrm>
            <a:off x="9581123" y="4202813"/>
            <a:ext cx="2134948" cy="584775"/>
          </a:xfrm>
          <a:prstGeom prst="rect">
            <a:avLst/>
          </a:prstGeom>
          <a:solidFill>
            <a:schemeClr val="accent6">
              <a:lumMod val="50000"/>
              <a:alpha val="26000"/>
            </a:schemeClr>
          </a:solidFill>
        </p:spPr>
        <p:txBody>
          <a:bodyPr wrap="square" rtlCol="0" anchor="t" anchorCtr="0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같은그림</a:t>
            </a:r>
            <a:r>
              <a:rPr lang="ko-KR" altLang="en-US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en-US" altLang="ko-KR" sz="1600" b="1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찾아 </a:t>
            </a:r>
            <a:r>
              <a:rPr lang="ko-KR" altLang="en-US" sz="1600" b="1" dirty="0" err="1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없애주세용</a:t>
            </a:r>
            <a:r>
              <a:rPr lang="en-US" altLang="ko-KR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~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925D02-B990-4865-88CF-35412391EAA7}"/>
              </a:ext>
            </a:extLst>
          </p:cNvPr>
          <p:cNvSpPr/>
          <p:nvPr/>
        </p:nvSpPr>
        <p:spPr>
          <a:xfrm>
            <a:off x="9312718" y="3527465"/>
            <a:ext cx="2671759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rgbClr val="ED395F"/>
                </a:solidFill>
                <a:latin typeface="Arial Black" panose="020B0A04020102020204" pitchFamily="34" charset="0"/>
              </a:rPr>
              <a:t>같은그림찾기</a:t>
            </a:r>
            <a:endParaRPr lang="en-US" altLang="ko-KR" sz="3200" b="1" dirty="0">
              <a:solidFill>
                <a:srgbClr val="ED395F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796805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T323 - VT323">
      <a:majorFont>
        <a:latin typeface="VT323"/>
        <a:ea typeface="Arial Unicode MS"/>
        <a:cs typeface=""/>
      </a:majorFont>
      <a:minorFont>
        <a:latin typeface="VT323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D395F"/>
        </a:solidFill>
        <a:ln w="3024" cap="flat">
          <a:noFill/>
          <a:prstDash val="solid"/>
          <a:miter/>
        </a:ln>
      </a:spPr>
      <a:bodyPr rtlCol="0" anchor="ctr"/>
      <a:lstStyle>
        <a:defPPr algn="ctr">
          <a:defRPr sz="3200" b="1" dirty="0" smtClean="0">
            <a:solidFill>
              <a:schemeClr val="bg1"/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337</Words>
  <Application>Microsoft Office PowerPoint</Application>
  <PresentationFormat>와이드스크린</PresentationFormat>
  <Paragraphs>118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Arial</vt:lpstr>
      <vt:lpstr>맑은 고딕</vt:lpstr>
      <vt:lpstr>Arial Black</vt:lpstr>
      <vt:lpstr>VT323</vt:lpstr>
      <vt:lpstr>굴림</vt:lpstr>
      <vt:lpstr>새굴림</vt:lpstr>
      <vt:lpstr>Arial Unicode MS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정 현웅</cp:lastModifiedBy>
  <cp:revision>124</cp:revision>
  <dcterms:created xsi:type="dcterms:W3CDTF">2019-04-06T05:20:47Z</dcterms:created>
  <dcterms:modified xsi:type="dcterms:W3CDTF">2022-11-17T07:50:36Z</dcterms:modified>
</cp:coreProperties>
</file>